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4" r:id="rId5"/>
    <p:sldId id="283" r:id="rId6"/>
    <p:sldId id="260" r:id="rId7"/>
    <p:sldId id="274" r:id="rId8"/>
    <p:sldId id="275" r:id="rId9"/>
    <p:sldId id="272" r:id="rId10"/>
    <p:sldId id="281" r:id="rId11"/>
    <p:sldId id="282" r:id="rId12"/>
    <p:sldId id="28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58BFF-902A-4989-BDD0-D730DCBB65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5ACBF6-D172-4DFF-9004-B5A9F96E0A1A}">
      <dgm:prSet phldrT="[Text]"/>
      <dgm:spPr/>
      <dgm:t>
        <a:bodyPr/>
        <a:lstStyle/>
        <a:p>
          <a:r>
            <a:rPr lang="en-GB" dirty="0" smtClean="0"/>
            <a:t>Define all metadata: Manual investigation and detailed description of excel files</a:t>
          </a:r>
          <a:endParaRPr lang="en-US" dirty="0"/>
        </a:p>
      </dgm:t>
    </dgm:pt>
    <dgm:pt modelId="{CDC9C669-E0F9-4FF9-9ED5-8C2B24BC25A2}" type="parTrans" cxnId="{3B1A20F0-A08C-4362-B45D-315550EF18CA}">
      <dgm:prSet/>
      <dgm:spPr/>
      <dgm:t>
        <a:bodyPr/>
        <a:lstStyle/>
        <a:p>
          <a:endParaRPr lang="en-US"/>
        </a:p>
      </dgm:t>
    </dgm:pt>
    <dgm:pt modelId="{ADC4AE35-0FB6-4B28-805F-841E85D432B3}" type="sibTrans" cxnId="{3B1A20F0-A08C-4362-B45D-315550EF18CA}">
      <dgm:prSet/>
      <dgm:spPr/>
      <dgm:t>
        <a:bodyPr/>
        <a:lstStyle/>
        <a:p>
          <a:endParaRPr lang="en-US"/>
        </a:p>
      </dgm:t>
    </dgm:pt>
    <dgm:pt modelId="{CC2676A8-7187-43C3-A281-F41CA0831CBB}">
      <dgm:prSet phldrT="[Text]"/>
      <dgm:spPr/>
      <dgm:t>
        <a:bodyPr/>
        <a:lstStyle/>
        <a:p>
          <a:r>
            <a:rPr lang="en-GB" dirty="0" smtClean="0"/>
            <a:t>Cleaning the files and make it machine readable: Quality check and codes to bring data together</a:t>
          </a:r>
          <a:endParaRPr lang="en-US" dirty="0"/>
        </a:p>
      </dgm:t>
    </dgm:pt>
    <dgm:pt modelId="{F58CE8AC-9929-48B7-8273-E92ED77CCA00}" type="parTrans" cxnId="{248AA311-41C7-47A9-BEEC-E842E96174CF}">
      <dgm:prSet/>
      <dgm:spPr/>
      <dgm:t>
        <a:bodyPr/>
        <a:lstStyle/>
        <a:p>
          <a:endParaRPr lang="en-US"/>
        </a:p>
      </dgm:t>
    </dgm:pt>
    <dgm:pt modelId="{8D5C6E43-4455-43D5-BDD5-6715559B70A0}" type="sibTrans" cxnId="{248AA311-41C7-47A9-BEEC-E842E96174CF}">
      <dgm:prSet/>
      <dgm:spPr/>
      <dgm:t>
        <a:bodyPr/>
        <a:lstStyle/>
        <a:p>
          <a:endParaRPr lang="en-US"/>
        </a:p>
      </dgm:t>
    </dgm:pt>
    <dgm:pt modelId="{C7775063-8220-4EF1-B1DD-1D0C2DFF3ABE}">
      <dgm:prSet phldrT="[Text]"/>
      <dgm:spPr/>
      <dgm:t>
        <a:bodyPr/>
        <a:lstStyle/>
        <a:p>
          <a:r>
            <a:rPr lang="en-GB" dirty="0" smtClean="0"/>
            <a:t>Conduct a database or at least clear structure for the data</a:t>
          </a:r>
          <a:endParaRPr lang="en-US" dirty="0"/>
        </a:p>
      </dgm:t>
    </dgm:pt>
    <dgm:pt modelId="{D4D75169-1D36-47CD-A5D0-31D44D0F5E76}" type="parTrans" cxnId="{349F90BF-C099-4899-9307-B0794EECD60B}">
      <dgm:prSet/>
      <dgm:spPr/>
      <dgm:t>
        <a:bodyPr/>
        <a:lstStyle/>
        <a:p>
          <a:endParaRPr lang="en-US"/>
        </a:p>
      </dgm:t>
    </dgm:pt>
    <dgm:pt modelId="{B64842E0-9A3B-44E1-96A3-5A565E54D235}" type="sibTrans" cxnId="{349F90BF-C099-4899-9307-B0794EECD60B}">
      <dgm:prSet/>
      <dgm:spPr/>
      <dgm:t>
        <a:bodyPr/>
        <a:lstStyle/>
        <a:p>
          <a:endParaRPr lang="en-US"/>
        </a:p>
      </dgm:t>
    </dgm:pt>
    <dgm:pt modelId="{A587033F-C135-4E66-84C3-F59E38E7896B}">
      <dgm:prSet phldrT="[Text]"/>
      <dgm:spPr/>
      <dgm:t>
        <a:bodyPr/>
        <a:lstStyle/>
        <a:p>
          <a:r>
            <a:rPr lang="en-US" dirty="0" smtClean="0"/>
            <a:t>Publish the data</a:t>
          </a:r>
          <a:endParaRPr lang="en-US" dirty="0"/>
        </a:p>
      </dgm:t>
    </dgm:pt>
    <dgm:pt modelId="{50389355-56A3-4F79-9DCC-54E9B811625A}" type="parTrans" cxnId="{818B3E66-03F1-4DB6-B7E8-7805B0651ED9}">
      <dgm:prSet/>
      <dgm:spPr/>
      <dgm:t>
        <a:bodyPr/>
        <a:lstStyle/>
        <a:p>
          <a:endParaRPr lang="en-US"/>
        </a:p>
      </dgm:t>
    </dgm:pt>
    <dgm:pt modelId="{D46AA7DE-30D6-4B76-A7A5-FC5C084D6B5E}" type="sibTrans" cxnId="{818B3E66-03F1-4DB6-B7E8-7805B0651ED9}">
      <dgm:prSet/>
      <dgm:spPr/>
      <dgm:t>
        <a:bodyPr/>
        <a:lstStyle/>
        <a:p>
          <a:endParaRPr lang="en-US"/>
        </a:p>
      </dgm:t>
    </dgm:pt>
    <dgm:pt modelId="{374D403E-1B42-4784-9F44-2F77B68E0C08}" type="pres">
      <dgm:prSet presAssocID="{41E58BFF-902A-4989-BDD0-D730DCBB65B9}" presName="CompostProcess" presStyleCnt="0">
        <dgm:presLayoutVars>
          <dgm:dir/>
          <dgm:resizeHandles val="exact"/>
        </dgm:presLayoutVars>
      </dgm:prSet>
      <dgm:spPr/>
    </dgm:pt>
    <dgm:pt modelId="{2C53A7BC-E143-421C-8AFE-89C614EBCFB9}" type="pres">
      <dgm:prSet presAssocID="{41E58BFF-902A-4989-BDD0-D730DCBB65B9}" presName="arrow" presStyleLbl="bgShp" presStyleIdx="0" presStyleCnt="1" custScaleX="103913" custLinFactNeighborX="7100" custLinFactNeighborY="-12"/>
      <dgm:spPr/>
    </dgm:pt>
    <dgm:pt modelId="{AD07365A-B567-4614-881A-FD3BAE6F1A4C}" type="pres">
      <dgm:prSet presAssocID="{41E58BFF-902A-4989-BDD0-D730DCBB65B9}" presName="linearProcess" presStyleCnt="0"/>
      <dgm:spPr/>
    </dgm:pt>
    <dgm:pt modelId="{5B859157-5F9A-44AA-A3D2-C84EAB623D32}" type="pres">
      <dgm:prSet presAssocID="{6C5ACBF6-D172-4DFF-9004-B5A9F96E0A1A}" presName="textNode" presStyleLbl="node1" presStyleIdx="0" presStyleCnt="4" custScaleY="8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A2D56-90B4-4A89-B318-F8EA890C65B1}" type="pres">
      <dgm:prSet presAssocID="{ADC4AE35-0FB6-4B28-805F-841E85D432B3}" presName="sibTrans" presStyleCnt="0"/>
      <dgm:spPr/>
    </dgm:pt>
    <dgm:pt modelId="{D892E323-00D1-4121-9820-BEA5D9CF0E00}" type="pres">
      <dgm:prSet presAssocID="{CC2676A8-7187-43C3-A281-F41CA0831CBB}" presName="textNode" presStyleLbl="node1" presStyleIdx="1" presStyleCnt="4" custScaleY="8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80F77-01C2-4900-810A-45913F916FCB}" type="pres">
      <dgm:prSet presAssocID="{8D5C6E43-4455-43D5-BDD5-6715559B70A0}" presName="sibTrans" presStyleCnt="0"/>
      <dgm:spPr/>
    </dgm:pt>
    <dgm:pt modelId="{7AF82960-96AA-4B89-8FF0-2F78B479C11D}" type="pres">
      <dgm:prSet presAssocID="{C7775063-8220-4EF1-B1DD-1D0C2DFF3ABE}" presName="textNode" presStyleLbl="node1" presStyleIdx="2" presStyleCnt="4" custScaleY="8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F5C9C-5F46-4A37-8D00-D865037936D1}" type="pres">
      <dgm:prSet presAssocID="{B64842E0-9A3B-44E1-96A3-5A565E54D235}" presName="sibTrans" presStyleCnt="0"/>
      <dgm:spPr/>
    </dgm:pt>
    <dgm:pt modelId="{C62E1505-57A8-4DD0-B35B-DE30A59EBC4F}" type="pres">
      <dgm:prSet presAssocID="{A587033F-C135-4E66-84C3-F59E38E7896B}" presName="textNode" presStyleLbl="node1" presStyleIdx="3" presStyleCnt="4" custScaleY="6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2A225-EFA6-4814-926A-61BC3B984EA8}" type="presOf" srcId="{6C5ACBF6-D172-4DFF-9004-B5A9F96E0A1A}" destId="{5B859157-5F9A-44AA-A3D2-C84EAB623D32}" srcOrd="0" destOrd="0" presId="urn:microsoft.com/office/officeart/2005/8/layout/hProcess9"/>
    <dgm:cxn modelId="{818B3E66-03F1-4DB6-B7E8-7805B0651ED9}" srcId="{41E58BFF-902A-4989-BDD0-D730DCBB65B9}" destId="{A587033F-C135-4E66-84C3-F59E38E7896B}" srcOrd="3" destOrd="0" parTransId="{50389355-56A3-4F79-9DCC-54E9B811625A}" sibTransId="{D46AA7DE-30D6-4B76-A7A5-FC5C084D6B5E}"/>
    <dgm:cxn modelId="{3B1A20F0-A08C-4362-B45D-315550EF18CA}" srcId="{41E58BFF-902A-4989-BDD0-D730DCBB65B9}" destId="{6C5ACBF6-D172-4DFF-9004-B5A9F96E0A1A}" srcOrd="0" destOrd="0" parTransId="{CDC9C669-E0F9-4FF9-9ED5-8C2B24BC25A2}" sibTransId="{ADC4AE35-0FB6-4B28-805F-841E85D432B3}"/>
    <dgm:cxn modelId="{D9FB2C1D-8169-4C5D-AF09-9C8ED4D5B3A0}" type="presOf" srcId="{41E58BFF-902A-4989-BDD0-D730DCBB65B9}" destId="{374D403E-1B42-4784-9F44-2F77B68E0C08}" srcOrd="0" destOrd="0" presId="urn:microsoft.com/office/officeart/2005/8/layout/hProcess9"/>
    <dgm:cxn modelId="{032DD606-F912-4FF6-A160-070D30366264}" type="presOf" srcId="{CC2676A8-7187-43C3-A281-F41CA0831CBB}" destId="{D892E323-00D1-4121-9820-BEA5D9CF0E00}" srcOrd="0" destOrd="0" presId="urn:microsoft.com/office/officeart/2005/8/layout/hProcess9"/>
    <dgm:cxn modelId="{E4B08F6D-F6A6-4217-A423-FE4F3C5D049F}" type="presOf" srcId="{C7775063-8220-4EF1-B1DD-1D0C2DFF3ABE}" destId="{7AF82960-96AA-4B89-8FF0-2F78B479C11D}" srcOrd="0" destOrd="0" presId="urn:microsoft.com/office/officeart/2005/8/layout/hProcess9"/>
    <dgm:cxn modelId="{95D6B88A-3036-411B-A04C-0502156E04C4}" type="presOf" srcId="{A587033F-C135-4E66-84C3-F59E38E7896B}" destId="{C62E1505-57A8-4DD0-B35B-DE30A59EBC4F}" srcOrd="0" destOrd="0" presId="urn:microsoft.com/office/officeart/2005/8/layout/hProcess9"/>
    <dgm:cxn modelId="{349F90BF-C099-4899-9307-B0794EECD60B}" srcId="{41E58BFF-902A-4989-BDD0-D730DCBB65B9}" destId="{C7775063-8220-4EF1-B1DD-1D0C2DFF3ABE}" srcOrd="2" destOrd="0" parTransId="{D4D75169-1D36-47CD-A5D0-31D44D0F5E76}" sibTransId="{B64842E0-9A3B-44E1-96A3-5A565E54D235}"/>
    <dgm:cxn modelId="{248AA311-41C7-47A9-BEEC-E842E96174CF}" srcId="{41E58BFF-902A-4989-BDD0-D730DCBB65B9}" destId="{CC2676A8-7187-43C3-A281-F41CA0831CBB}" srcOrd="1" destOrd="0" parTransId="{F58CE8AC-9929-48B7-8273-E92ED77CCA00}" sibTransId="{8D5C6E43-4455-43D5-BDD5-6715559B70A0}"/>
    <dgm:cxn modelId="{DCF42856-B78A-4070-95B5-8884322F10B3}" type="presParOf" srcId="{374D403E-1B42-4784-9F44-2F77B68E0C08}" destId="{2C53A7BC-E143-421C-8AFE-89C614EBCFB9}" srcOrd="0" destOrd="0" presId="urn:microsoft.com/office/officeart/2005/8/layout/hProcess9"/>
    <dgm:cxn modelId="{82E30A3A-C26D-42E0-9884-793886660B28}" type="presParOf" srcId="{374D403E-1B42-4784-9F44-2F77B68E0C08}" destId="{AD07365A-B567-4614-881A-FD3BAE6F1A4C}" srcOrd="1" destOrd="0" presId="urn:microsoft.com/office/officeart/2005/8/layout/hProcess9"/>
    <dgm:cxn modelId="{D63E88BF-DB97-4A5C-88C9-93E1CF5EC858}" type="presParOf" srcId="{AD07365A-B567-4614-881A-FD3BAE6F1A4C}" destId="{5B859157-5F9A-44AA-A3D2-C84EAB623D32}" srcOrd="0" destOrd="0" presId="urn:microsoft.com/office/officeart/2005/8/layout/hProcess9"/>
    <dgm:cxn modelId="{A58D6971-3A79-4622-B6B5-50162263AB61}" type="presParOf" srcId="{AD07365A-B567-4614-881A-FD3BAE6F1A4C}" destId="{882A2D56-90B4-4A89-B318-F8EA890C65B1}" srcOrd="1" destOrd="0" presId="urn:microsoft.com/office/officeart/2005/8/layout/hProcess9"/>
    <dgm:cxn modelId="{314F906E-5F25-4B95-9BE6-AF04DEDD35D5}" type="presParOf" srcId="{AD07365A-B567-4614-881A-FD3BAE6F1A4C}" destId="{D892E323-00D1-4121-9820-BEA5D9CF0E00}" srcOrd="2" destOrd="0" presId="urn:microsoft.com/office/officeart/2005/8/layout/hProcess9"/>
    <dgm:cxn modelId="{59782F46-5731-44AF-B772-49721473A422}" type="presParOf" srcId="{AD07365A-B567-4614-881A-FD3BAE6F1A4C}" destId="{22D80F77-01C2-4900-810A-45913F916FCB}" srcOrd="3" destOrd="0" presId="urn:microsoft.com/office/officeart/2005/8/layout/hProcess9"/>
    <dgm:cxn modelId="{A2179229-B553-48DE-96CA-4308F5152337}" type="presParOf" srcId="{AD07365A-B567-4614-881A-FD3BAE6F1A4C}" destId="{7AF82960-96AA-4B89-8FF0-2F78B479C11D}" srcOrd="4" destOrd="0" presId="urn:microsoft.com/office/officeart/2005/8/layout/hProcess9"/>
    <dgm:cxn modelId="{7DB6ABFA-8EC9-4D87-A4F7-F2582106D5F7}" type="presParOf" srcId="{AD07365A-B567-4614-881A-FD3BAE6F1A4C}" destId="{FBEF5C9C-5F46-4A37-8D00-D865037936D1}" srcOrd="5" destOrd="0" presId="urn:microsoft.com/office/officeart/2005/8/layout/hProcess9"/>
    <dgm:cxn modelId="{CA1E640C-08A7-4210-A688-002955234C22}" type="presParOf" srcId="{AD07365A-B567-4614-881A-FD3BAE6F1A4C}" destId="{C62E1505-57A8-4DD0-B35B-DE30A59EBC4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8902E-1DB8-4D7E-B8FB-3907C6E1E91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CDE4B751-10E6-4CDF-8E49-A3D3BCA22C01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 smtClean="0"/>
            <a:t>Identification</a:t>
          </a:r>
          <a:endParaRPr lang="en-US" sz="4400" dirty="0"/>
        </a:p>
      </dgm:t>
    </dgm:pt>
    <dgm:pt modelId="{07392D7B-C564-40B8-B97B-F110A5832159}" type="parTrans" cxnId="{07DE3859-4A54-4EAF-A01E-28A1B2D2D2E7}">
      <dgm:prSet/>
      <dgm:spPr/>
      <dgm:t>
        <a:bodyPr/>
        <a:lstStyle/>
        <a:p>
          <a:endParaRPr lang="en-US"/>
        </a:p>
      </dgm:t>
    </dgm:pt>
    <dgm:pt modelId="{FA45EE7A-C3F5-41C7-84DC-B99012B8F71B}" type="sibTrans" cxnId="{07DE3859-4A54-4EAF-A01E-28A1B2D2D2E7}">
      <dgm:prSet/>
      <dgm:spPr/>
      <dgm:t>
        <a:bodyPr/>
        <a:lstStyle/>
        <a:p>
          <a:endParaRPr lang="en-US"/>
        </a:p>
      </dgm:t>
    </dgm:pt>
    <dgm:pt modelId="{C90EE53A-51B7-4024-B5AB-0BA725D4D6D4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2800" dirty="0" smtClean="0"/>
            <a:t>Method</a:t>
          </a:r>
          <a:endParaRPr lang="en-US" sz="4000" dirty="0"/>
        </a:p>
      </dgm:t>
    </dgm:pt>
    <dgm:pt modelId="{043F4589-950E-450B-A5AE-5BC97012F43A}" type="parTrans" cxnId="{97518F18-7307-4B7C-9519-E718FCA9957A}">
      <dgm:prSet/>
      <dgm:spPr/>
      <dgm:t>
        <a:bodyPr/>
        <a:lstStyle/>
        <a:p>
          <a:endParaRPr lang="en-US"/>
        </a:p>
      </dgm:t>
    </dgm:pt>
    <dgm:pt modelId="{C7A34979-D912-4259-AFB3-60C4D012398B}" type="sibTrans" cxnId="{97518F18-7307-4B7C-9519-E718FCA9957A}">
      <dgm:prSet/>
      <dgm:spPr/>
      <dgm:t>
        <a:bodyPr/>
        <a:lstStyle/>
        <a:p>
          <a:endParaRPr lang="en-US"/>
        </a:p>
      </dgm:t>
    </dgm:pt>
    <dgm:pt modelId="{92C46B8A-9282-4940-B805-4971B1B66FA9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2800" dirty="0" smtClean="0"/>
            <a:t>Resources</a:t>
          </a:r>
          <a:endParaRPr lang="en-US" sz="3600" dirty="0"/>
        </a:p>
      </dgm:t>
    </dgm:pt>
    <dgm:pt modelId="{3D83B7A2-6C6A-4212-AF70-55BE960CF965}" type="parTrans" cxnId="{8DA28AC0-6DB0-4690-93C9-31F103B66EBB}">
      <dgm:prSet/>
      <dgm:spPr/>
      <dgm:t>
        <a:bodyPr/>
        <a:lstStyle/>
        <a:p>
          <a:endParaRPr lang="en-US"/>
        </a:p>
      </dgm:t>
    </dgm:pt>
    <dgm:pt modelId="{128B8E3E-51D4-49EE-B984-7310AFF44CAF}" type="sibTrans" cxnId="{8DA28AC0-6DB0-4690-93C9-31F103B66EBB}">
      <dgm:prSet/>
      <dgm:spPr/>
      <dgm:t>
        <a:bodyPr/>
        <a:lstStyle/>
        <a:p>
          <a:endParaRPr lang="en-US"/>
        </a:p>
      </dgm:t>
    </dgm:pt>
    <dgm:pt modelId="{282CFA1D-3A78-4A4F-940F-916301C1D530}" type="pres">
      <dgm:prSet presAssocID="{7908902E-1DB8-4D7E-B8FB-3907C6E1E919}" presName="Name0" presStyleCnt="0">
        <dgm:presLayoutVars>
          <dgm:resizeHandles/>
        </dgm:presLayoutVars>
      </dgm:prSet>
      <dgm:spPr/>
    </dgm:pt>
    <dgm:pt modelId="{B80182DE-DAAA-475D-87B4-A016D40DA1FD}" type="pres">
      <dgm:prSet presAssocID="{CDE4B751-10E6-4CDF-8E49-A3D3BCA22C01}" presName="text" presStyleLbl="node1" presStyleIdx="0" presStyleCnt="3" custScaleY="1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A8AB8-0906-4593-ACB8-80DE467A4CAB}" type="pres">
      <dgm:prSet presAssocID="{FA45EE7A-C3F5-41C7-84DC-B99012B8F71B}" presName="space" presStyleCnt="0"/>
      <dgm:spPr/>
    </dgm:pt>
    <dgm:pt modelId="{23E3100B-263D-4AF0-A0F4-992DF801D7D9}" type="pres">
      <dgm:prSet presAssocID="{C90EE53A-51B7-4024-B5AB-0BA725D4D6D4}" presName="text" presStyleLbl="node1" presStyleIdx="1" presStyleCnt="3" custScaleX="157143" custScaleY="1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44FE0-FE38-46D9-B689-F0D6C6166AA9}" type="pres">
      <dgm:prSet presAssocID="{C7A34979-D912-4259-AFB3-60C4D012398B}" presName="space" presStyleCnt="0"/>
      <dgm:spPr/>
    </dgm:pt>
    <dgm:pt modelId="{0A0F50BD-378D-4BC3-B431-322670B6A792}" type="pres">
      <dgm:prSet presAssocID="{92C46B8A-9282-4940-B805-4971B1B66FA9}" presName="text" presStyleLbl="node1" presStyleIdx="2" presStyleCnt="3" custScaleX="129412" custScaleY="1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24FB3-DAB6-42F7-8431-FA64BA109714}" type="presOf" srcId="{92C46B8A-9282-4940-B805-4971B1B66FA9}" destId="{0A0F50BD-378D-4BC3-B431-322670B6A792}" srcOrd="0" destOrd="0" presId="urn:diagrams.loki3.com/VaryingWidthList"/>
    <dgm:cxn modelId="{07DE3859-4A54-4EAF-A01E-28A1B2D2D2E7}" srcId="{7908902E-1DB8-4D7E-B8FB-3907C6E1E919}" destId="{CDE4B751-10E6-4CDF-8E49-A3D3BCA22C01}" srcOrd="0" destOrd="0" parTransId="{07392D7B-C564-40B8-B97B-F110A5832159}" sibTransId="{FA45EE7A-C3F5-41C7-84DC-B99012B8F71B}"/>
    <dgm:cxn modelId="{7F225E4B-993E-4196-8012-40F4629BE82C}" type="presOf" srcId="{CDE4B751-10E6-4CDF-8E49-A3D3BCA22C01}" destId="{B80182DE-DAAA-475D-87B4-A016D40DA1FD}" srcOrd="0" destOrd="0" presId="urn:diagrams.loki3.com/VaryingWidthList"/>
    <dgm:cxn modelId="{23518A88-30F6-454A-9558-C3F8FFAB5E49}" type="presOf" srcId="{C90EE53A-51B7-4024-B5AB-0BA725D4D6D4}" destId="{23E3100B-263D-4AF0-A0F4-992DF801D7D9}" srcOrd="0" destOrd="0" presId="urn:diagrams.loki3.com/VaryingWidthList"/>
    <dgm:cxn modelId="{8DA28AC0-6DB0-4690-93C9-31F103B66EBB}" srcId="{7908902E-1DB8-4D7E-B8FB-3907C6E1E919}" destId="{92C46B8A-9282-4940-B805-4971B1B66FA9}" srcOrd="2" destOrd="0" parTransId="{3D83B7A2-6C6A-4212-AF70-55BE960CF965}" sibTransId="{128B8E3E-51D4-49EE-B984-7310AFF44CAF}"/>
    <dgm:cxn modelId="{97518F18-7307-4B7C-9519-E718FCA9957A}" srcId="{7908902E-1DB8-4D7E-B8FB-3907C6E1E919}" destId="{C90EE53A-51B7-4024-B5AB-0BA725D4D6D4}" srcOrd="1" destOrd="0" parTransId="{043F4589-950E-450B-A5AE-5BC97012F43A}" sibTransId="{C7A34979-D912-4259-AFB3-60C4D012398B}"/>
    <dgm:cxn modelId="{44104A4F-27A5-4531-8947-8CA0BDB06BD6}" type="presOf" srcId="{7908902E-1DB8-4D7E-B8FB-3907C6E1E919}" destId="{282CFA1D-3A78-4A4F-940F-916301C1D530}" srcOrd="0" destOrd="0" presId="urn:diagrams.loki3.com/VaryingWidthList"/>
    <dgm:cxn modelId="{0D5A4D29-6617-444B-ADB2-E8F670FA8AE7}" type="presParOf" srcId="{282CFA1D-3A78-4A4F-940F-916301C1D530}" destId="{B80182DE-DAAA-475D-87B4-A016D40DA1FD}" srcOrd="0" destOrd="0" presId="urn:diagrams.loki3.com/VaryingWidthList"/>
    <dgm:cxn modelId="{0082652B-1FFA-44EC-8BE1-0A84FE656DFD}" type="presParOf" srcId="{282CFA1D-3A78-4A4F-940F-916301C1D530}" destId="{987A8AB8-0906-4593-ACB8-80DE467A4CAB}" srcOrd="1" destOrd="0" presId="urn:diagrams.loki3.com/VaryingWidthList"/>
    <dgm:cxn modelId="{8A20BA25-499F-41A1-873D-791290E81AFB}" type="presParOf" srcId="{282CFA1D-3A78-4A4F-940F-916301C1D530}" destId="{23E3100B-263D-4AF0-A0F4-992DF801D7D9}" srcOrd="2" destOrd="0" presId="urn:diagrams.loki3.com/VaryingWidthList"/>
    <dgm:cxn modelId="{31EC395F-B094-4152-8680-FCDAF0DD461D}" type="presParOf" srcId="{282CFA1D-3A78-4A4F-940F-916301C1D530}" destId="{6CA44FE0-FE38-46D9-B689-F0D6C6166AA9}" srcOrd="3" destOrd="0" presId="urn:diagrams.loki3.com/VaryingWidthList"/>
    <dgm:cxn modelId="{4134954B-D5D9-4A9E-8B53-80A469BF301B}" type="presParOf" srcId="{282CFA1D-3A78-4A4F-940F-916301C1D530}" destId="{0A0F50BD-378D-4BC3-B431-322670B6A79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9236C2-AD9C-41B0-AC09-6396C462C09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49A42B-9D26-4AD0-81F5-F9F1FDE2A1B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+mj-lt"/>
            </a:rPr>
            <a:t>3 </a:t>
          </a:r>
          <a:r>
            <a:rPr lang="en-150" sz="2400" dirty="0" smtClean="0">
              <a:solidFill>
                <a:schemeClr val="bg1"/>
              </a:solidFill>
              <a:latin typeface="+mj-lt"/>
            </a:rPr>
            <a:t>½</a:t>
          </a:r>
          <a:r>
            <a:rPr lang="en-US" sz="2400" dirty="0" smtClean="0">
              <a:solidFill>
                <a:schemeClr val="bg1"/>
              </a:solidFill>
              <a:latin typeface="+mj-lt"/>
            </a:rPr>
            <a:t> month work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282DB363-1C0C-448A-B94D-8EDED6030ED1}" type="parTrans" cxnId="{CD2BD8AE-7D2C-473B-B1F3-BC68FDC2FF9A}">
      <dgm:prSet/>
      <dgm:spPr/>
      <dgm:t>
        <a:bodyPr/>
        <a:lstStyle/>
        <a:p>
          <a:endParaRPr lang="en-US"/>
        </a:p>
      </dgm:t>
    </dgm:pt>
    <dgm:pt modelId="{C8FEA1A3-A6FE-452F-BB45-E2195FD09C03}" type="sibTrans" cxnId="{CD2BD8AE-7D2C-473B-B1F3-BC68FDC2FF9A}">
      <dgm:prSet/>
      <dgm:spPr/>
      <dgm:t>
        <a:bodyPr/>
        <a:lstStyle/>
        <a:p>
          <a:endParaRPr lang="en-US"/>
        </a:p>
      </dgm:t>
    </dgm:pt>
    <dgm:pt modelId="{5192DDB2-C18F-4907-82EA-B0440301274D}" type="pres">
      <dgm:prSet presAssocID="{A19236C2-AD9C-41B0-AC09-6396C462C09C}" presName="Name0" presStyleCnt="0">
        <dgm:presLayoutVars>
          <dgm:dir/>
          <dgm:animLvl val="lvl"/>
          <dgm:resizeHandles val="exact"/>
        </dgm:presLayoutVars>
      </dgm:prSet>
      <dgm:spPr/>
    </dgm:pt>
    <dgm:pt modelId="{61B533D9-42C7-4E9A-BB3C-8D3C7A079986}" type="pres">
      <dgm:prSet presAssocID="{A19236C2-AD9C-41B0-AC09-6396C462C09C}" presName="dummy" presStyleCnt="0"/>
      <dgm:spPr/>
    </dgm:pt>
    <dgm:pt modelId="{E2363FBD-6CDE-4ABC-939C-CB109D3018BC}" type="pres">
      <dgm:prSet presAssocID="{A19236C2-AD9C-41B0-AC09-6396C462C09C}" presName="linH" presStyleCnt="0"/>
      <dgm:spPr/>
    </dgm:pt>
    <dgm:pt modelId="{F962B629-A5D9-4FF4-B6E4-D92776300916}" type="pres">
      <dgm:prSet presAssocID="{A19236C2-AD9C-41B0-AC09-6396C462C09C}" presName="padding1" presStyleCnt="0"/>
      <dgm:spPr/>
    </dgm:pt>
    <dgm:pt modelId="{742E8780-7400-48AD-B26F-164AD6C7FA01}" type="pres">
      <dgm:prSet presAssocID="{F849A42B-9D26-4AD0-81F5-F9F1FDE2A1BF}" presName="linV" presStyleCnt="0"/>
      <dgm:spPr/>
    </dgm:pt>
    <dgm:pt modelId="{85326A7D-673E-49A4-B658-27C81AEE37E6}" type="pres">
      <dgm:prSet presAssocID="{F849A42B-9D26-4AD0-81F5-F9F1FDE2A1BF}" presName="spVertical1" presStyleCnt="0"/>
      <dgm:spPr/>
    </dgm:pt>
    <dgm:pt modelId="{E7CDC570-26C8-4427-97BD-17C465D8721D}" type="pres">
      <dgm:prSet presAssocID="{F849A42B-9D26-4AD0-81F5-F9F1FDE2A1BF}" presName="parTx" presStyleLbl="revTx" presStyleIdx="0" presStyleCnt="1" custScaleX="261224" custLinFactNeighborX="-33932" custLinFactNeighborY="-28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A5AEE-2D63-4EDB-9B8C-98614635E09E}" type="pres">
      <dgm:prSet presAssocID="{F849A42B-9D26-4AD0-81F5-F9F1FDE2A1BF}" presName="spVertical2" presStyleCnt="0"/>
      <dgm:spPr/>
    </dgm:pt>
    <dgm:pt modelId="{CCA74714-4D0F-407D-8452-8781EC9BCC47}" type="pres">
      <dgm:prSet presAssocID="{F849A42B-9D26-4AD0-81F5-F9F1FDE2A1BF}" presName="spVertical3" presStyleCnt="0"/>
      <dgm:spPr/>
    </dgm:pt>
    <dgm:pt modelId="{8B262288-8F37-4B88-9975-9D70CF43E041}" type="pres">
      <dgm:prSet presAssocID="{A19236C2-AD9C-41B0-AC09-6396C462C09C}" presName="padding2" presStyleCnt="0"/>
      <dgm:spPr/>
    </dgm:pt>
    <dgm:pt modelId="{E45E64E8-1F32-4BFF-9522-49333DB48B51}" type="pres">
      <dgm:prSet presAssocID="{A19236C2-AD9C-41B0-AC09-6396C462C09C}" presName="negArrow" presStyleCnt="0"/>
      <dgm:spPr/>
    </dgm:pt>
    <dgm:pt modelId="{CCF691BF-D932-49BF-9926-8F23855873FC}" type="pres">
      <dgm:prSet presAssocID="{A19236C2-AD9C-41B0-AC09-6396C462C09C}" presName="backgroundArrow" presStyleLbl="node1" presStyleIdx="0" presStyleCnt="1" custScaleX="72969" custScaleY="22508" custLinFactNeighborX="-665" custLinFactNeighborY="31561"/>
      <dgm:spPr>
        <a:solidFill>
          <a:schemeClr val="accent1"/>
        </a:solidFill>
      </dgm:spPr>
    </dgm:pt>
  </dgm:ptLst>
  <dgm:cxnLst>
    <dgm:cxn modelId="{CD2BD8AE-7D2C-473B-B1F3-BC68FDC2FF9A}" srcId="{A19236C2-AD9C-41B0-AC09-6396C462C09C}" destId="{F849A42B-9D26-4AD0-81F5-F9F1FDE2A1BF}" srcOrd="0" destOrd="0" parTransId="{282DB363-1C0C-448A-B94D-8EDED6030ED1}" sibTransId="{C8FEA1A3-A6FE-452F-BB45-E2195FD09C03}"/>
    <dgm:cxn modelId="{DE0C599E-7D73-49B0-B37F-CBD87BAC6EC9}" type="presOf" srcId="{F849A42B-9D26-4AD0-81F5-F9F1FDE2A1BF}" destId="{E7CDC570-26C8-4427-97BD-17C465D8721D}" srcOrd="0" destOrd="0" presId="urn:microsoft.com/office/officeart/2005/8/layout/hProcess3"/>
    <dgm:cxn modelId="{D1B00155-0308-4119-9762-33BB847DE69E}" type="presOf" srcId="{A19236C2-AD9C-41B0-AC09-6396C462C09C}" destId="{5192DDB2-C18F-4907-82EA-B0440301274D}" srcOrd="0" destOrd="0" presId="urn:microsoft.com/office/officeart/2005/8/layout/hProcess3"/>
    <dgm:cxn modelId="{50E14713-F24F-492E-92F4-C03B6F6017F9}" type="presParOf" srcId="{5192DDB2-C18F-4907-82EA-B0440301274D}" destId="{61B533D9-42C7-4E9A-BB3C-8D3C7A079986}" srcOrd="0" destOrd="0" presId="urn:microsoft.com/office/officeart/2005/8/layout/hProcess3"/>
    <dgm:cxn modelId="{A24A6E4F-6009-4360-A13F-604BCF53A12C}" type="presParOf" srcId="{5192DDB2-C18F-4907-82EA-B0440301274D}" destId="{E2363FBD-6CDE-4ABC-939C-CB109D3018BC}" srcOrd="1" destOrd="0" presId="urn:microsoft.com/office/officeart/2005/8/layout/hProcess3"/>
    <dgm:cxn modelId="{70CF9481-0595-4D3A-A955-B5F4FC381FB1}" type="presParOf" srcId="{E2363FBD-6CDE-4ABC-939C-CB109D3018BC}" destId="{F962B629-A5D9-4FF4-B6E4-D92776300916}" srcOrd="0" destOrd="0" presId="urn:microsoft.com/office/officeart/2005/8/layout/hProcess3"/>
    <dgm:cxn modelId="{1343697E-AA32-4ECF-868E-EEB9A8A231BB}" type="presParOf" srcId="{E2363FBD-6CDE-4ABC-939C-CB109D3018BC}" destId="{742E8780-7400-48AD-B26F-164AD6C7FA01}" srcOrd="1" destOrd="0" presId="urn:microsoft.com/office/officeart/2005/8/layout/hProcess3"/>
    <dgm:cxn modelId="{DF2E5870-147B-4B83-93A8-A6472EC0E7F0}" type="presParOf" srcId="{742E8780-7400-48AD-B26F-164AD6C7FA01}" destId="{85326A7D-673E-49A4-B658-27C81AEE37E6}" srcOrd="0" destOrd="0" presId="urn:microsoft.com/office/officeart/2005/8/layout/hProcess3"/>
    <dgm:cxn modelId="{DD6D4B75-B96E-48C8-84E6-C7584F4A6328}" type="presParOf" srcId="{742E8780-7400-48AD-B26F-164AD6C7FA01}" destId="{E7CDC570-26C8-4427-97BD-17C465D8721D}" srcOrd="1" destOrd="0" presId="urn:microsoft.com/office/officeart/2005/8/layout/hProcess3"/>
    <dgm:cxn modelId="{3D00CE5F-6009-4415-9F93-C37EF2458A29}" type="presParOf" srcId="{742E8780-7400-48AD-B26F-164AD6C7FA01}" destId="{8BCA5AEE-2D63-4EDB-9B8C-98614635E09E}" srcOrd="2" destOrd="0" presId="urn:microsoft.com/office/officeart/2005/8/layout/hProcess3"/>
    <dgm:cxn modelId="{B940671C-D277-475A-8A18-EF620A611E1C}" type="presParOf" srcId="{742E8780-7400-48AD-B26F-164AD6C7FA01}" destId="{CCA74714-4D0F-407D-8452-8781EC9BCC47}" srcOrd="3" destOrd="0" presId="urn:microsoft.com/office/officeart/2005/8/layout/hProcess3"/>
    <dgm:cxn modelId="{179B6A0D-BAD5-41BB-BF58-7BA90D2D7F97}" type="presParOf" srcId="{E2363FBD-6CDE-4ABC-939C-CB109D3018BC}" destId="{8B262288-8F37-4B88-9975-9D70CF43E041}" srcOrd="2" destOrd="0" presId="urn:microsoft.com/office/officeart/2005/8/layout/hProcess3"/>
    <dgm:cxn modelId="{DEB52056-637F-4C23-BE32-A21E8B61766D}" type="presParOf" srcId="{E2363FBD-6CDE-4ABC-939C-CB109D3018BC}" destId="{E45E64E8-1F32-4BFF-9522-49333DB48B51}" srcOrd="3" destOrd="0" presId="urn:microsoft.com/office/officeart/2005/8/layout/hProcess3"/>
    <dgm:cxn modelId="{9F4915C0-6BF9-4333-80FC-760BAEBD3F03}" type="presParOf" srcId="{E2363FBD-6CDE-4ABC-939C-CB109D3018BC}" destId="{CCF691BF-D932-49BF-9926-8F23855873F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3A7BC-E143-421C-8AFE-89C614EBCFB9}">
      <dsp:nvSpPr>
        <dsp:cNvPr id="0" name=""/>
        <dsp:cNvSpPr/>
      </dsp:nvSpPr>
      <dsp:spPr>
        <a:xfrm>
          <a:off x="1042778" y="0"/>
          <a:ext cx="7889743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59157-5F9A-44AA-A3D2-C84EAB623D32}">
      <dsp:nvSpPr>
        <dsp:cNvPr id="0" name=""/>
        <dsp:cNvSpPr/>
      </dsp:nvSpPr>
      <dsp:spPr>
        <a:xfrm>
          <a:off x="4470" y="1455670"/>
          <a:ext cx="2150260" cy="1439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Define all metadata: Manual investigation and detailed description of excel files</a:t>
          </a:r>
          <a:endParaRPr lang="en-US" sz="1600" kern="1200" dirty="0"/>
        </a:p>
      </dsp:txBody>
      <dsp:txXfrm>
        <a:off x="74765" y="1525965"/>
        <a:ext cx="2009670" cy="1299406"/>
      </dsp:txXfrm>
    </dsp:sp>
    <dsp:sp modelId="{D892E323-00D1-4121-9820-BEA5D9CF0E00}">
      <dsp:nvSpPr>
        <dsp:cNvPr id="0" name=""/>
        <dsp:cNvSpPr/>
      </dsp:nvSpPr>
      <dsp:spPr>
        <a:xfrm>
          <a:off x="2262244" y="1455670"/>
          <a:ext cx="2150260" cy="1439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Cleaning the files and make it machine readable: Quality check and codes to bring data together</a:t>
          </a:r>
          <a:endParaRPr lang="en-US" sz="1600" kern="1200" dirty="0"/>
        </a:p>
      </dsp:txBody>
      <dsp:txXfrm>
        <a:off x="2332539" y="1525965"/>
        <a:ext cx="2009670" cy="1299406"/>
      </dsp:txXfrm>
    </dsp:sp>
    <dsp:sp modelId="{7AF82960-96AA-4B89-8FF0-2F78B479C11D}">
      <dsp:nvSpPr>
        <dsp:cNvPr id="0" name=""/>
        <dsp:cNvSpPr/>
      </dsp:nvSpPr>
      <dsp:spPr>
        <a:xfrm>
          <a:off x="4520017" y="1455670"/>
          <a:ext cx="2150260" cy="1439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Conduct a database or at least clear structure for the data</a:t>
          </a:r>
          <a:endParaRPr lang="en-US" sz="1600" kern="1200" dirty="0"/>
        </a:p>
      </dsp:txBody>
      <dsp:txXfrm>
        <a:off x="4590312" y="1525965"/>
        <a:ext cx="2009670" cy="1299406"/>
      </dsp:txXfrm>
    </dsp:sp>
    <dsp:sp modelId="{C62E1505-57A8-4DD0-B35B-DE30A59EBC4F}">
      <dsp:nvSpPr>
        <dsp:cNvPr id="0" name=""/>
        <dsp:cNvSpPr/>
      </dsp:nvSpPr>
      <dsp:spPr>
        <a:xfrm>
          <a:off x="6777790" y="1635667"/>
          <a:ext cx="2150260" cy="1080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Publish the data</a:t>
          </a:r>
          <a:endParaRPr lang="en-US" sz="1600" kern="1200" dirty="0"/>
        </a:p>
      </dsp:txBody>
      <dsp:txXfrm>
        <a:off x="6830511" y="1688388"/>
        <a:ext cx="2044818" cy="97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182DE-DAAA-475D-87B4-A016D40DA1FD}">
      <dsp:nvSpPr>
        <dsp:cNvPr id="0" name=""/>
        <dsp:cNvSpPr/>
      </dsp:nvSpPr>
      <dsp:spPr>
        <a:xfrm>
          <a:off x="1918176" y="2785693"/>
          <a:ext cx="2070000" cy="1342243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Identification</a:t>
          </a:r>
          <a:endParaRPr lang="en-US" sz="4400" kern="1200" dirty="0"/>
        </a:p>
      </dsp:txBody>
      <dsp:txXfrm>
        <a:off x="1918176" y="2785693"/>
        <a:ext cx="2070000" cy="1342243"/>
      </dsp:txXfrm>
    </dsp:sp>
    <dsp:sp modelId="{23E3100B-263D-4AF0-A0F4-992DF801D7D9}">
      <dsp:nvSpPr>
        <dsp:cNvPr id="0" name=""/>
        <dsp:cNvSpPr/>
      </dsp:nvSpPr>
      <dsp:spPr>
        <a:xfrm>
          <a:off x="1927817" y="4661165"/>
          <a:ext cx="2050716" cy="1342243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Method</a:t>
          </a:r>
          <a:endParaRPr lang="en-US" sz="4000" kern="1200" dirty="0"/>
        </a:p>
      </dsp:txBody>
      <dsp:txXfrm>
        <a:off x="1927817" y="4661165"/>
        <a:ext cx="2050716" cy="1342243"/>
      </dsp:txXfrm>
    </dsp:sp>
    <dsp:sp modelId="{0A0F50BD-378D-4BC3-B431-322670B6A792}">
      <dsp:nvSpPr>
        <dsp:cNvPr id="0" name=""/>
        <dsp:cNvSpPr/>
      </dsp:nvSpPr>
      <dsp:spPr>
        <a:xfrm>
          <a:off x="1904938" y="6536637"/>
          <a:ext cx="2096474" cy="1342243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Resources</a:t>
          </a:r>
          <a:endParaRPr lang="en-US" sz="3600" kern="1200" dirty="0"/>
        </a:p>
      </dsp:txBody>
      <dsp:txXfrm>
        <a:off x="1904938" y="6536637"/>
        <a:ext cx="2096474" cy="1342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691BF-D932-49BF-9926-8F23855873FC}">
      <dsp:nvSpPr>
        <dsp:cNvPr id="0" name=""/>
        <dsp:cNvSpPr/>
      </dsp:nvSpPr>
      <dsp:spPr>
        <a:xfrm>
          <a:off x="0" y="1413843"/>
          <a:ext cx="3825109" cy="1004757"/>
        </a:xfrm>
        <a:prstGeom prst="rightArrow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DC570-26C8-4427-97BD-17C465D8721D}">
      <dsp:nvSpPr>
        <dsp:cNvPr id="0" name=""/>
        <dsp:cNvSpPr/>
      </dsp:nvSpPr>
      <dsp:spPr>
        <a:xfrm>
          <a:off x="0" y="800232"/>
          <a:ext cx="4292631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j-lt"/>
            </a:rPr>
            <a:t>3 </a:t>
          </a:r>
          <a:r>
            <a:rPr lang="en-150" sz="2400" kern="1200" dirty="0" smtClean="0">
              <a:solidFill>
                <a:schemeClr val="bg1"/>
              </a:solidFill>
              <a:latin typeface="+mj-lt"/>
            </a:rPr>
            <a:t>½</a:t>
          </a:r>
          <a:r>
            <a:rPr lang="en-US" sz="2400" kern="1200" dirty="0" smtClean="0">
              <a:solidFill>
                <a:schemeClr val="bg1"/>
              </a:solidFill>
              <a:latin typeface="+mj-lt"/>
            </a:rPr>
            <a:t> month work</a:t>
          </a:r>
          <a:endParaRPr lang="en-US" sz="2400" kern="1200" dirty="0">
            <a:solidFill>
              <a:schemeClr val="bg1"/>
            </a:solidFill>
            <a:latin typeface="+mj-lt"/>
          </a:endParaRPr>
        </a:p>
      </dsp:txBody>
      <dsp:txXfrm>
        <a:off x="0" y="800232"/>
        <a:ext cx="4292631" cy="22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C3DA-0F8A-4A1E-AB31-C149BAE105D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6A4D-0942-41D3-B57F-3998A348D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4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50372c6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50372c6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43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50372c6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50372c6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65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2022/06/14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68091" cy="365125"/>
          </a:xfrm>
        </p:spPr>
        <p:txBody>
          <a:bodyPr/>
          <a:lstStyle/>
          <a:p>
            <a:r>
              <a:rPr lang="en-GB" sz="1200" dirty="0" smtClean="0"/>
              <a:t>The 17th International Digital Curation Conference, 13-16 June 2022, Edinburgh, Scotland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2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4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150" smtClean="0"/>
              <a:pPr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9036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2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3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1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5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8003-1E3F-41F3-850E-0DB2EAB612F6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FD60-4D0A-42C8-B1F9-80E6934E5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8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5" y="484274"/>
            <a:ext cx="1952438" cy="1289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3201" y="2851412"/>
            <a:ext cx="7323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An update on </a:t>
            </a:r>
            <a:r>
              <a:rPr lang="en-GB" sz="4400" dirty="0" err="1" smtClean="0">
                <a:ea typeface="Arial"/>
                <a:cs typeface="Arial"/>
                <a:sym typeface="Arial"/>
              </a:rPr>
              <a:t>Kilpisjärvi</a:t>
            </a:r>
            <a:r>
              <a:rPr lang="en-GB" sz="4400" dirty="0" smtClean="0">
                <a:ea typeface="Arial"/>
                <a:cs typeface="Arial"/>
                <a:sym typeface="Arial"/>
              </a:rPr>
              <a:t> </a:t>
            </a:r>
            <a:r>
              <a:rPr lang="en-GB" sz="4400" dirty="0">
                <a:ea typeface="Arial"/>
                <a:cs typeface="Arial"/>
                <a:sym typeface="Arial"/>
              </a:rPr>
              <a:t>bilberry monitoring data 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696735" y="5593246"/>
            <a:ext cx="6531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Tanja </a:t>
            </a:r>
            <a:r>
              <a:rPr lang="en-GB" sz="2400" dirty="0" smtClean="0"/>
              <a:t>Lindholm, </a:t>
            </a:r>
            <a:r>
              <a:rPr lang="en-GB" sz="2400" dirty="0" err="1" smtClean="0"/>
              <a:t>Kilpisjärvi</a:t>
            </a:r>
            <a:r>
              <a:rPr lang="en-GB" sz="2400" dirty="0" smtClean="0"/>
              <a:t> biological station, University of Helsinki, Finland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9716595" y="6054911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150" b="1" dirty="0"/>
              <a:t>0000-0001-6115-3359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98" y="6014366"/>
            <a:ext cx="429127" cy="4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997" y="2182214"/>
            <a:ext cx="5116550" cy="1731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+mj-lt"/>
              </a:rPr>
              <a:t>Thank you!</a:t>
            </a:r>
          </a:p>
          <a:p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73961" y="4421109"/>
            <a:ext cx="7037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latin typeface="+mj-lt"/>
              </a:rPr>
              <a:t>It’s a Long Way to the Top (if you wanna be FAIR)</a:t>
            </a:r>
            <a:endParaRPr lang="en-GB" sz="2800"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74739" y="1236489"/>
            <a:ext cx="3321132" cy="4900354"/>
            <a:chOff x="7675419" y="1027906"/>
            <a:chExt cx="3321132" cy="49003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419" y="1027906"/>
              <a:ext cx="3321132" cy="27085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419" y="3705245"/>
              <a:ext cx="3321131" cy="22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3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72" y="118545"/>
            <a:ext cx="11799013" cy="1325563"/>
          </a:xfrm>
        </p:spPr>
        <p:txBody>
          <a:bodyPr>
            <a:normAutofit/>
          </a:bodyPr>
          <a:lstStyle/>
          <a:p>
            <a:r>
              <a:rPr lang="en-GB" sz="4000" dirty="0"/>
              <a:t>University of Helsinki Research Stations (RESTAT UHEL)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5" y="1208137"/>
            <a:ext cx="3776223" cy="5400000"/>
          </a:xfrm>
        </p:spPr>
      </p:pic>
      <p:sp>
        <p:nvSpPr>
          <p:cNvPr id="6" name="Rectangle 5"/>
          <p:cNvSpPr/>
          <p:nvPr/>
        </p:nvSpPr>
        <p:spPr>
          <a:xfrm>
            <a:off x="4887073" y="1551519"/>
            <a:ext cx="67843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Several decades of data on birds, mammals, vegetation, phenology, forestry, hydrology, marine invertebrates etc. (covering roughly 1000 variables) excluding atmospheric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Data are collected by the station personnel and are the responsibility of the stations themselves.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Datasets are unique and the observations cannot be repeated.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" y="1109858"/>
            <a:ext cx="3044040" cy="551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7" y="4973563"/>
            <a:ext cx="8315439" cy="1652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7" y="5749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University of Helsinki Research Stations (RESTAT UHEL)</a:t>
            </a:r>
            <a:endParaRPr lang="en-GB" sz="3600" dirty="0"/>
          </a:p>
        </p:txBody>
      </p:sp>
      <p:sp>
        <p:nvSpPr>
          <p:cNvPr id="5" name="AutoShape 2" descr="data:image/png;base64,iVBORw0KGgoAAAANSUhEUgAABN4AAAJWCAYAAACHwkqpAAAAAXNSR0IArs4c6QAAAARnQU1BAACxjwv8YQUAAAAJcEhZcwAADsMAAA7DAcdvqGQAAP+lSURBVHhe7J0HgF1Vtf6/026fPuk9IYQSepdepIsVFftffSp2n+h7Pn0qir2igvpQsFOkC0gvIfROAiG9T5LpM7ef+l/fvveGYZiElBlI2T/YuXfO3WefffZpa6+zihEJ0Gg0Go1Go9FoNBqNRqPRaDTDiln91Gg0Go1Go9FoNBqNRqPRaDTDiFa8aTQajUaj0Wg0Go1Go9FoNCOAVrxpNBqNRqPRaDQajUaj0Wg0I4BWvGk0Go1Go9FoNBqNRqPRaDQjgFa8aTQajUaj0Wg0Go1Go9FoNCOAVrxpNBqNRqPRaDQajUaj0Wg0I4BWvGk0Go1Go9FoNBqNRqPRaDQjgFa8aTQajUaj0Wg0Go1Go9FoNCOAVrxpNBqNRqPRaDQajUaj0Wg0I4BWvGk0Go1Go9FoNBqNRqPRaDQjgFa8aTQajUaj0Wg0Go1Go9FoNCOAVrxpNBqNRqPRaDQajUaj0Wg0I4BWvGk0Go1Go9FoNBqNRqPRaDQjgFa8aTTDSVT91Gg0Go1Go9FoNBqNRrPbY0RC9btGo9lKXK+MKAwRjyfV30Hgy1UFWKat/tZoNK8PQRDgnnvuQW9vL0477TQ0NDRUfwFWrlyJBx98EIZhqLIpfN9HS0sLTjnlFLmm46qt++67D4VC4VXrse7o0aNx0kknIRaLqWXlchn33nsvOjs7YVkW+Hg1TRMzZ87Evvvui2Sycp8YbkK5B91+++3IZrM455xzXrGdvr4+3H333Wp83vzmN6Opqan6y8tw/X//+9+q/2eddZba91WrVmHOnDmvOWZst7m5GSeffDISiYTqA49DLpdT+z4Q1m1sbFTHpzZmnuep/g0cM7LPPvtg1qxZSKVS6u/N8fjjj2P+/PmYMWMGjj/++OrSzcPtcD0WbnvMmDE47LDDcNBBB8G27W3ef83uCa+hl156Cf39/eo8rsHl/JvnZu3a6+joUOfXXnvthXQ6rZbVWL16tbrfTJs2beM1Mhier21tber64LU6kDVr1qC9vV1tb+A9cHPwGly4cCEcx8Eee+zxiv4PhNfMggUL1D6y77yWN4Xrumo8uC+8D4wdOxZ1dXXqeh7c5xrsB6/j1tZWTJo0qbpUo9FoNJpdBHmQajSabWTV2qXR0pUvVf/SaDRvFOvWrYtkshrJZDV6/PHHq0sr/OY3v6E2Z4uKTCYjmVyq9X7/+99HhmEMWY9l9OjR0bJly1Rdcscdd0SJRGLIurNnz46uuOKKyPf9au3hQybh0cSJE9V2VqxYUV1a4Uc/+tHGfTjrrLOifD5f/eVlauuz3sqVK9WyrRkzjvnixYvVen//+98jmWgPWY+F2+CxqvHQQw9FMuEfsu6+++4b/elPf6rWHJrOzs5o5syZqn5zc3O0dOnS6i+bhsfsbW9726u2x3LSSSdFMvmPfvvb3w75+1AlHo9v3H/N7slf/vKXKJ1OR5ZlDXmOfP3rX6/WjKJPfepTUTKZjC655JLqkgq870yZMiXKZDLR8ccfr67LoeD6qVQquvLKK6tLKrzwwgvqHsh70OTJk6Pbb7+9+sum6e3tjU4++WTVH273r3/9a/WXV8P7Kq8xXu/vf//7q0uH5sILL1R9rN17OC68Tg455JDoxz/+cdTX11et+TJ33nmnWueEE06IyuVydalGo9FoNLsG2uJNo9kOCsWceqOdSddv/NsPPdSlGmAY2pNbo3m9oAXIkUceqT4feughHHHEEdVfoKw0br31VvWd1hcyGcRvf/tbLF68GB/4wAeUpROtLWi9RGuL97znPcoS5dvf/jZkAql+P++889S1XoN1aSV17rnnbrTK+tvf/oYPfvCDmD59Oj75yU8qixVafjzwwAO47bbbVJ0//vGP+OhHP6q+Dxe0cmEf169fjxUrVkAm79VfgE9/+tNqX2v84Q9/wMc+9rHqXxUGrr98+XJMnTpVWatwzCgi1CzXfv/732PRokV417vehWOPPVaNGceEli/ve9/71Jj9/Oc/x5e//GUceOCB+PjHP45SqaTWJaxLK5wPfehDG63DbrzxRrz97W/H+PHj8ZWvfGXjGNNqrjZmQ/W5xrXXXquOAY8p+/qTn/wEF1xwQfXXV0PLx4985CNYtmyZ6iO3Tes67jv3l5aDhxxyCC6//HJlvUjLxsH7z+0dc8wxr9h/nh+ZTEbV0+x+fPWrX1Xn3t57762sLnne1OB58s53vhNvectb1N+8Vq688kr86Ec/UuvVqF0LNb74xS/iF7/4RfWvl+G5dtVVV+Gyyy5T11iNwevzHvjwww+/yvJ0IJdeeik+85nPVP+Cuud961vfqv71Sr7+9a/j+9//vvpeX1+Pp59+WlnWDcU73vEO3HDDDTjqqKPUdcbxWLJkibIgJmeffbYag4HXzE033YS3ve1tOOCAA/DYY49t0jJOo9FoNJqdEireNBrN8LBg2TPR4/Puk29hZYFGo3ldoHXI1KlTlTWGTNqqSzcNrb/4CLz55purS17Nd77zHVXn/PPPry7ZPP/4xz9U/VNPPbW65GW+8pWvqN/222+/KJvNVpcOD2vWrIkmTJig2h9s8fb5z39eLaelCa1a9tprr6i/v7/6a4XNrT+Qt7zlLarO5qxiLr74YlXnwx/+cHXJ5uH4s/7hhx9eXfIyX/jCF9Rve+655ybH7O1vf7uysPva176m6h599NFRqVSq/vpK2tvbo1mzZql6H/rQh6Kurq7qLy9z/fXXR9/4xjeGtEzckv3X7J7893//tzo3vvzlL1eXbJoPfvCDqu5Pf/rT6pIKvBZ4LtPqllZr9fX10bx586q/vswHPvABtf7ll19eXVKhdi3RUnSfffaJbNuO7ruP8sjQ8DrhfYHb4XXDdS+66KLqr6+ElrK0LB01apSyCmXdn//859VfX825556r6tBqeCB333131NDQoH774x//WF1aodb/Qw89dJPXsEaj0Wg0OyvaJEejGSbC0Edr4yi01o9DvpivLtVoNNvL888/r6wjaC1GSwjGEdteaLFGaJH2Wgy0XtkS2Hat/Rq0dmEMpRdffFHFSHq9oSXJW9/6VmXJ9rvf/a66dOsYyTEbaE1Yo2YZyJhVjIk1GFr30SpNJuo4//zzMXv2bHV+PPPMM9Uar+RPf/qTimXFeHu//vWvVWy2wdBi6Lvf/e6Qca62Zv81uyciV1e/bRu8Dvbbbz9lOcv7BK3ithZa4tKqlNfgddddV136amj9Sas1WuPRymxz0AKVFsLs1+c//3m17JZbblHWfJtj8HXNWIiMQ0keffRR9anRaDQaze6AVrxpNNtBGIXo7FmvhO2lq1/C3276LX522Tdx7b/+XK2h0Wi2lXXr1qkJJCeFdM+iWxXdSU899VQ88cQT1Vrbx5ZMlDfnqrUpBrdLt1NCd0wq4F5v6Br2pS99SX2n0onKrG1lS8aMrp/bS80dlckOhgoUf8cdd6jkEUwIwWDsTB5BZQMTRQyGCoB//OMf6vunPvUpNR7byvYqVzS7LsNxblDpSxdxJnqh4oyu81sDrwG6cnL9a665RrnfD8Wf//xn1V+6rr5W4he6sZLTTz9dXWeTJ09Wbqx8kbA5hhoPurKT4bhHaDQajUazs6AVbxrNNsKJ3O33X42v//QDuPpfv8XjTzyNv994FR5beA+6+9dWa2k0mm2BGTYZi+uvf/0r/uM//kNZR7zwwgsqzhC/v/e9790u5dHWMNhq47Um11SsUVlUg5n9GGeN1iG0fOOE+PWGfTj88MOVkoqZE6l8G0kGj9FrjdnA8SI8/oyZRZg5ljHgBsJjcvXVV6vJO5UBhPtGuLxYLKrvNWgxRws5ctxxx6lPjWa4GXwebwvMCMy4aLQs43n8ve997zWvn4FwHVp18rrgPZIK6sHwWqBSj/V4fXGbm6IW/5DKbWb9ZUxLZn5m/EZavW2OwXHaenp68K9//Ut9f9Ob3qQ+NRqNRqPZHdCKN41mKyl7RZT9AuY8dht++9fv4+l5c3Hpn76HP/3zYvT2roFf7oUXFFEsFapraDSarYXKkzvvvFMp3/7v//5PBQpnEPyLLrpIBc9ncHy6Do4kNYsMTi5PPPFEnHDCCSpwOj/PPPPMjYqcwTAAP4OQ//SnP1XB08844wxlXUJrPboxbosF3fZScwn72te+prZPxRvHcKS46667lGUMx2vgmFF5OhRUBtKtjskZOGasywQHPO4/+9nPXmUdw4QZ999/v3IzZWIIQoUaFQl0J507d65aVmPlypXI5/PKim7UqFHVpRrN8FA7P6mkojv3vHnzVKGbPM/VwYrgLYEJWsaOHavug0z6saXUlHR0CyW8Tw5+efD3v/9d9YlJS2hhN9g1fiBMiLBhwwal2GbyGVJL4sAkD1SSD6Y2Ho8//ri6f958883qPk5LvGeffVatzyQlGo1Go9HsLmjFm0azlXT2tuHBZ2/CvY9fh97eDpTzIXKFEjr6lqClyYEVOnjgiX/hvkcrrhkajWbr4MSR1hicvNXcIwdSm7DR1en1gBNUTjxZaEFS+z7UhJNQoUXLPGbppNXWnDlzlKssP6dNm1at9cZw9NFHK9cyumj+8pe/VMtGQhFIaxgqIThetTHj56ZiQq1duxb//d//rTKicswYu43ZZalcmzhxYrXWyzCbKc8T1qlN8mlpSEtI8s9//lN91mB/uG26mOpsiZqRgpmNGWuQFmsstBBjltytdRflucpYbbz/USnGFw6bU44NhtcGMw/vueeeykKYCrAatH5lzExarjHuI9mcRV3NRZuZSmuwbWZPpqvpYCU3qV2TzARMK19uh4pE3rOpYK9tX6PRaDSa3QWteNNotpBsvgeuX8To5klYtGAxHn38fnT39MCybTh2EqZhyeQO8N04csVOzFvwDLp7uxGGWy4sazSaipthLZj+Zz7zGZx22mmvKIx/RGglRYXKSFGbjNI6gwH7GYi8VjjZnDVrlvp9MAcffDAeeOAB3HTTTfjCF76gFFuceO8owcRpUUYFFJNV0BqHceeGG1qsDR4zjgGVEUPBsaRikrGkPve5zymXPf49lMKClmusx4l7LVB7DSaR4HJaCVHZV4OWOlzOgPUjec5odm+o6KKSnQphFr4k4N9bq3CvWah94hOfwPTp05XCiveTLYWKO57v3DaTgVx//fXVXyrWqLQ8ZVIFtr05aL1L5ff++++vLFhrMOYireXYz6HcTWv3Tlq40fKX92xeg7yuqfjTym+NRqPR7G5oxZtGs4WsaHsJ8xY9ijvuuxnX3nyVcl1Kp5NoqG9AMpGEHXfg+6FMsm2Uix7uvG8OvvHTz+OGuy9FqayznGo0WwonjbSOotUEM5jSOouxgWqFiQo4CaQlRS1pwUjCbXCiyADkLJzQbi4YOV0Z6fZIpRCtyn7wgx+o+wUVSsORkXV74ST6/e9/v5oAX3zxxcqSpmahMlzU4twNHLPNTbYbGxuVFQ0tY371q1+pyTqt4D772c+it7e3WqsCE2s899xzahvsP12P//M//1N9XnrppWo5x5uKuxoMBp/JZJTSbaBCTqMZDmqKJrpj/uUvf1FWYix0xfzDH/6AGTNmqN+3Fl4XPK8JY70xFtuWKK1q/aEimu7VtDDjvZPUXPRrrqibg4lKuE1eO7ReY0bkWqm9HLnttts2tl1j4PZpxXrJJZfg7rvvVq6zF1544UYrOo1Go9Fodhe04k2zWxMEfvXbK3HdElzvlVYR+8w4BMuWLcH3f/1ZbOhaiMamNGKOLRM5F7l8Fr5fRiptIJ6g1ZuJ7t71eHHJo/jrzT/BvY9uOqW/RqN5JVTY0KKCsYfoukVLsYGF1mac7H37299+XeKlDY6P9FowqyBLDVp7MD4dlUWMdbQj8F//9V9oampSE3JalQ231dvWjtlgN7rzzz9fuekxXhaP9UAYnJ0TeypoGQeOirrf/OY36pNKBS4ndFeuQWUoXfcIFQAazc4CMzvTXZVWo8xSujml/2CoZOdLgDVr1uCee+5RVsK8nvbbbz8Ve3Fz8Dqq3a9occdswLwua4UKRUKruKEsU0ntWiTMTv2///u/6jvdTTflqq/RaDQaza6IVrxpdmtMy0SxVMQLy5/AU4seQEf3BjUBdL0CunvWVSpFIV5c8hgWr3oBvT1ZlNwe1NUlkEo5cMsFRFLfNF1Evg3biiEyCgj8BCwnL0JnD/pz/Xj6xblayNRothBaaOyxxx5q0sYJI6GCbWDZXPZAKuyGk+21BqO1yIc//GH1/YorrniFUu6NgvGZqBCk6yUVVnRHG062d8xoZcjEGqQ2wSfsL+O78RzgJ11lGWeqVvg3rYz4O7M51qxyCBUYhNY6HR0d6vtQ8PhsreJQoyE1S6/hhEpxWnSSX/ziF5tM6jIUvA5r5z0T1tBqjdf6xz/+8de0Fub1RKvRqVOnKmUdFdZ04a4VKvJq1yivuaEYPB50b50wYYJKOsH1NRqNRqPZXdCKN81uCwXCXC6L2+6/Hpf840f4842/wjd/9Qlce/vlKLpl1NdVsnetaVuAa276NS749odx7b9/JysCiWQckWHBDQz4oQk7LsWKo1SyUHYDGLBg2r5UdVEqhLj74RtxyZ+/K7/p2EIazWvBySJdlAiVQkO5Z3Z1dSkX1MHwuh6Jye/2wjhxtOJj0gBaruwI0I2TLnCM+cTJ/OaUmW8EHDO62j344IMbLWo44acy7fDDD1fZYqlApJK2Vvg3XZCZDZUuqgMtDKkkoOUhk1/Q1ZaKhYFQGUfXVQaRp3udRrOj8O53v1tlBp4/f/5WK6xOOeUUpTzjtcAMwePHj9+YVGFz0GKUSmheh7zWTj75ZOXiXysnnXSSisFJJXfNmu61aGlpUdceoSJwR7xXazQajUYzEmjFm2a3xPM9XHvLn/CFb74Nf7jqQsyZexceefx+vLDsYfz6r1/HZy58K66780/oy3bhnsdux5xn78CajnnoKa9BFLPRmfWxrjdENqpDd5hGf8mAYfbDNMqwDAeWU0SEAPSeMkILoR9Ke3/EFddcDM8bXssSjWZXhNkpTz31VBVjiC5RjG9Eq4rf/va3ylLryCOPxA033FCtXVG40VqVVnJMaMDJIhUwLAzwTYszKutq1FygNpcpsGaZRtdGTlRr7bEwltNHP/pRrFtXtYwVavUHulfVmDlzppoAs590hxzOCSets2oWa4PbrfVlKCs7xlv6/Oc/r75zvdey9KptY0vGjAoyWrcMHDMeB066B1qb1doayuKO2UwZJ49t0uWYdWtB4gdmWByKWuZbKg8Yy44wuPvPf/5zNfmnsvFNb3qTUvBSAckg9EcddRS++MUvqnhVtLoczJbsv2b3pHbdbcl1vam6m2uDSnG6hxNmWSaDz8NNrU8Xa15HPH8Z47CmsB7I4HX5UoMJTEjtJchQ7LvvvkoJzgzGA124N9UXwmuX7rK8ry5evLi6dPPraDQajUazs6MVb5rdkgceuQ1/vOpHmL/4cfRm1yDw+lHO9qPQk0W2vwvzFzyJy6/+Cb7xiw8qZdnatk5YhlwwIhCahikCr0zywwiGaSCU5Z5MVsPIlb/pdioLDJl8Sl3KjxQh3WKkJn9X/POX+NM1l8DfRGw5jUZTgcH4qWyhIoRB9r/xjW/gAx/4gFK6UXFFpQxjBtVglk5aOXGSOW/ePOVmSOsyFlpj3HfffSobZg3G/GIQ/rq6uuqSV8M4SNwOJ6xU1LCdWpssXDbQ6o4x09jv5ubmIV0tmaGQ23vyySeHNckCJ7FUKnEMBruPcTldb2k5NhR0OaOSavTo0Wo8NxfrjYo6BnbndjbFXnvthUmTJimlAN3TBo4Xy+233/6KZAnsF5VcPB6D4RjymNNS8Nlnn8Xy5cvVseU+nX766dVaQ8PstzWXtra2turSynJa/lCRynFhpkgGfmesO/aZLn20xBnKDW9L9l+ze1JTWA+ldB/MppT+tXsGZYWh7h885xlnrQZd2AeyufWZYbXGUEkVagrzWp8YS5PXGi1EmaV5U/DeU8ssPNCCraakHkqRf+ihhyplHRXcA1+evNb+azQajUazM2PIQ1K/WtLsdlxx1S/xh6sukol4FmYsQkO9TDYDE54Ii6Zlwy37iCdtOHFTvgcIvRDlYk7+TiKEhZJPezYLkWHDCw1YURlJy1PrUmDkZcVCFwzLMkX4tEQQrSjr0qlmfOp9F+Dsk89FQiZx6dSmJ/4ajQbKtZCukHT/o7KE1hpU8Ayms7NTWV4MjvHGyR8VYsxsWfuN7dHlkBPAwRPYGpyMsg4/B08E2SYnnWyz5qJJS5SnnnpKKf9o4TYUnNCyD0wcMJyunUzcQGsWTmoH7j+zw/K3Aw88cEjlFuFEd+nSpcoSjG5om4LHgcovtkVl2FBwrFiHyoXBY8Z7IpWd06dP39hHxr587LHH1JjNmjVLLRvM448/rurTuuaZZ55Rx3Kg0nVTcL+p5OMxHiogPV1NqdQlPBZUtFKptym2ZP81uyc8l5htl+fGa52brMf6tLgceJ+gJSiV1ePGjVOunEMpn3it0lKM9x8q4qjsr/Fa61PJRcUaLc4omwyE7u9UtPHlBe+tzArMlxV77723WrY5aPVLC1feX9gnts373MKFC1WmYl7vg+G1SWX67NmzVeIIsiX7r9FoNBrNzopWvGl2K8rlAspeEX+/7vf463U/AawIhVIemUQChl/JkpdMyQRNKc4qb2A5UaTyLNvXD9N24IaRtOEhNGXiaNnw5W+EPuKmAVMmh7SIqyjeQjagLOBMlXQhjlLBhSfbqc80Yc/pszCqZQzecfr7sOeUfVX/mhpbYEubGo1Go9FoNBqNRqPRaHZ+tOJNs1uxqu0F3HLPX3DLHdeju28DkqmEyjoaeh7iZsVajZYPvvydSCaVlUU+n0M8loAlvwdhiEK5jJLnK8Wb4cQQ8hIKA8SMSCneuA4vK76R5icVby49T40YYk4C9DJlNtUQPrLZfoxpHoXG+lalnHv7aefhrae8R70xrq9rgG05qt9+6ME2K981Go1Go9FoNBqNRqPR7BxoxZtmtyJf6MXFl30d1972exWfLZOpQ9nzUcjnkYxTMeYgDCPlstXY1ISELNvQvgGOacvvabh+gLxSvIUwrDhMJwGflnFBGXHDhWU7SmlWUbwFFcWbYaj6kekgmcwgDAyllHO9EgrFPsRiEZxYTJZbiNtpTJ4wHalUGmcc9w6cfdK5WLTmedi2icP3PrG6FxqNZjhh0gXGG2JWTM3rC13fGGCdWReHSmig0Wg0Go1Go9Hs7FjfFqrfNZpdnkcevwc33HYZsvkumLahLNhM00YYhfDDAEEUwYsCZdFGt1LDAvKlklKg8XeXCrPIBIwErFgGsNMoBw4i30PM8GBZTsXVFIzrRuUbpG3ZsMV4cUn5bqBQyMP1ynBsE7GEiWRdXMUsYq6TkldAe886tHevx3MLnsLj8+bijgdvhhU62Hv6bPiyHVrfaTSa4eGll17CNddco2KzMd4Y48cNjJGmGTmYmILJDRhLivHTmMhic8kdNBrNllPLNMqXgYzfqNFoNBqN5o1DK940uw2e7+L6W/6GJ+bdieaWOsAASqWyUobFE0nYcUfl+TVMS7mPRqahso8GYYBQfiiWXQRcyXBg2kmYTgaRkYAbxIDAhWOW1LqQ9RRsQwrTmgZUvhlslxnNpBURhONxWz75g4fADxB4kUz4AceOIWYlpW0T7d0bsHZdG158YT7mzZ+L8ePGY8rEPVXzGo1m22E8R2YpveWWW1SgfGbXXLJkiVLEMXulzlw5stDKjQpPWhoyoQGzvDLAO8ediRY0Gs22wyQkVGozYQGTJlAWYSIYnbBAo9FoNJo3Bq140+zy0JqNwuYTz92Lf/zrl+jsXQ/LMeD7gUy+WYGx0wxVL/RpogbEnBhitgPLtGBbFnypU/YdRCKzWiZ1ayY8ZkENErCsUTBkoRtl4cnK0qr860ld2W5oSXu2Mnsz2A/LRiBtMnF/xHhyTCzml4GibC/KIJ4oIxYPYVp1CINWlL0EXLOMvnInxrdMxzvOfL/KgmrpBAwazTazYcMGXHvttUrJxgx6zc3NKuslCxVAzLIZj8eVBZZmeKFr6f3334+bb75Zjffo0aNVVlla/TIj6pNPPqmy19LycDizvmo0uwPMrMzMoHypwIynzDTKBFHz589XGXx5Txsqw69Go9FoNJqRRSveNLs8G7pWoVDsx4OP3Yk5T96EKFJqLwR+BMOwYMBRVm2+7yIMQkQhEyKYqqh3w7LMCywEiFE9pwza+NI4CCJ4vqxv0YW0BM/rk98jWPKjQcs5VNo2zXilHTOU4sDnulFlG3FbasjflvRDzTHtPDyUUXYNKTG4UYDALIjgbEC6h5eWL1Bx6GZN24ctajSarYQupVS6ua6rLNvq6upUzEUWTlCpBOK1SYuRzs5ONVHVsceGB1rf/POf/1QWOFR40v2Nbr1UxvHlCN1MOdbLly/Hiy++qOrQGlGj0bw2vG6uuuoqpWDjtUMrXt7LeE3xvtbe3q6sSnlNUeGt0Wg0Go3m9UMr3jS7PGs2LMTfb/oZ/nXn9eiUiV8qxQylFsKgqngzTGXtFtHUzUBF4UblGbVrQsT4bxEVbxYjtymLN/4WBJW4cLRsC7wsQjdXtZSLqQyoRiSFijc7rtoJDV+5jzL2G90+qHSLOaZM9i25EssITFrM+fB8usFF8AMTQSTrRB4y6RT6sv1YumopmjLNOOaQ42DbOsupRrOl0IqKVlYPPPCAsnCjJUiMSU0YiLEKr0te27S+Ymlra1OWInSF5DqabYfKNirdaJFDpQBdSjneyh2/Cr9TScCx5/Gi5SH/1paHGs2m4T1szpw5uPHGG9U9jUo1KrG5vHaNcTmX0cWe1xUte5nQRFuVajQajUbz+qAVb5pdnrsfvBG33vsXbOhYC8dyEI8n4PuhslhzbEcp3YLQhyUCKJVutMCgMFpTwMmHUrx5ATYq3kyDiRN8ta5pyWQ9KEslH/FYHDEnLutRscfsphYMlbyByRk8pXSjVR3dTm0zgi2NmbK9yPRkGyXphyGzz4Ss3wAYKRiIw3HSlTqRj/7+HNZ1rcO4UROw7x6zq3uo0Wg2B2O30RKELqbjx49XliC8tgcqfQbC5XQ15USViiK6P3LCyhhJvC9othxaFjLA++23374xfttghedAOPa0POTYc6xpocM4cJMmTVLHRKPRvAwzMt9www3qOuG1xZcElF8GX1+8rng91V4qrFixQrnaU0nH+6FGo9FoNJqRRSveNLssrlvGLXf9BZf97SJsaN+gLCcqbk1hJalCWJlcR1GgkihQuUXBtKZwq03M+elKXTeSOggRYwIEKQZjuEmxHSrQQliGiXiMceEo9FrSZiTbYng3+aQrq2wjlE9ZInXZblUwpl+q/E+LuiCoh2mMlvZapRoVhDbMMAOXZnC2p6zcenP9yurtzW86TVY1kCvkEHf0hFSjGQxjhtHCrRZPjBNTfm5K6TOQ2kSVLlqcyC5cuFBNVqm44zLNa1OLpbdo0SLl1kurwc0pPGvU7rtUEFABt3r1auV6SiUB41ZpNBqoa4LXV39//0a3bF47r3V9URbidUWrt8cff1zd3/hSQaPRaDQazcihFW+aXZZb77kSv778Kyi67UilGYfNhFv2UJbilgPlVhqLMwZbBC/wRFgd6F5KpVmgSiRz9MAKpXhwzBBx20JMiil1DSMSoVXasU04lqyrXEkNKVSvVWK50dKNeVErhLBlHaW4k7/oqsr6kSPrGQ58rwlmNEraTsP1PJSKJQReTH4zUfDy8Gl1J9tdumqJ9COB+vo6rOtaj/Gt4yvNazQaBS1BrrvuOjz//PObtQTZEqisoxKIbT7xxBPqOxVwmk1DC5yrr75a3UM5/rVYelsD78M119NCoaDGnspQnZ1RsztD69u77rpLWZHyJQAV0nyJuKXXF68r3gtr8Sx5j1y/fr26rni9aTQajUajGX604k2zy/LU83Pw9Av3IgpLiMVtlEq+UrxZVhymYSuFmmVBBFBGd5MSGcoijoVx3WidxmQJKsVCLIQR9xCzDSQdG4lqVlElwJrMgsp1Q5WgwfNlXbqYSl3DDOBHHiLThinrGFGAuNRjfVkbrtR1Q2nAke0bIUr5BMIgrRR6nt+HIMxLXRu2CMO5Uln2oYhkPAE38PH8S88gEYvjmIOPRV26TvVHo9FU4olR6cY4YbQEodKHvJYlyKbgejX3R36n62lvb69yf6TbpOZlqCC79dZblXsp4+gNFUtva6gpCTj2vDfz2DJ4PMdeZ2fU7G7w3KdCe+nSpUqhTStSXhfbotSuWZWyrFu3Ting2B5fUmg0Go1GoxleDHn4bttMZAvY0L8az7Y9gJfWP4W+cpfKFqnZcvg2khMLuhGUy2W1jDFy+GaTkz6+9dwZoDsk0xJMbJyJmaMPwmGTT4FjjfxktT/Xi7/88/u49t8/p3MnPJcWbxES8ToROg3k8zmYpo9YAghCFb0NjkzwLItWa1R8VQRZJmIwUi6ieBF2YCNppGGHjlLkld0AMiVHPBXK+i5yfQZKLvfZgRVLgr8WPW7HhmPGYfoukhYQd0yUPKlf9uCbJuw6X1nFFbrHSGtjkUh6smaHLHORjo1HaNSjM5tFIdeDmOOisSGGwHURlix8+7MX4mPv/Zjqq0azO1MqlZTCh+5TVPhs66R0U3CiykKFHjN0Uhn0lre8BdOmTavW2L1ZtWqVUrp1d3crKxwqPCliDIeYURv7fD6vLA95XM8880zsvffe1Roaza7NI488oizdeN9hRuCa2/z2Xl+8lhiLkbEUeW0dddRROPnkk9XLBo1Go9FoNMPDiCnenlv7IG544VI0143CtOZ90ZgaBRGbq79qtoRbbrkVc+Y8gP/3//7fxsnFP/5xpXor+dnPfmYnyvRmwA9dtPUtx4J1T2B0cio+dNjX0JBsqf4+ctx4xx/w0z9+Tk505he1pR+0YKO1mqkUl27ZRanswTQdJFJSI+bDMEUI9ZIouwkVd82wA2QS/aiLF2StBBDVy28Rim4ZZc9CFDQglikitEoo9tTL7/2w4r0iELNeGmWzG/F4gJSZRhA4MhpxqWPLurJOUEYiJn1J55CLTKBvTzh+PZxEG4z4apRDB25pJlJOHfxiHqVSDPH6LinrUOh10LPBwSff+WH84ts/quywRrObsnLlSvzrX/9CX1+fUrrxJQUZLqXbQDhR5csQTlKphDv22GNx3HHHKbet3RUqO++8806lFKDCky5rdDMdbjjGjN1H5R7Hn+N+/PHHK6s4jWZXhPc0upW+8MILysqNcQ55HQznvY3tcTrAuG+MzUjF+dlnn40JEyZUa2g0Go1Go9keRkTxtrZ3KX4z9wIcu9dZOHHKe5F0dCDqbeG0k87Cnffdhl//7FJ89j/PV8v23/sgzHvpWfzr+n/j7LefrpbtPERY0bMANy76NRqiCfjg4f8F2xzZN6rX3/4HXPyXCxC4HiKmJTWocqNVmw3ToPItQqlYRkA3U8eAk3BhyKTa89Iol9LSYxNGrIyMXUYDrdisegSGjWLQI6UXrgi+VKSFRgolX/bQc+EgFCHWgCeTTjcKEcXiSFtjEQuScNGJwOqSGgG8svzmppAyx6MUzyNr9sEqjYPtx6Wf3YicLnjSdrk8AUbZR2PShBMfhTI6ENkbZC/qERUSeP+Z5+I7X/5WdY81mt0LTj5rliBUttESZKSUPgOpTVQ5KWZ8pJkzZ+KMM85QSqfdCSoeqXB79tlnR0wpMBhavhFag7e3tyu3U1oe8thrNLsSTOry73//Wyn66QJac3cfAdFdwZcKzORMpTY/Tz31VBx++OHVXzUajUaj0WwrIxLj7c4Ff0csZeHcfS9QAeA120amPqWs2t76jnPUhIYkMwllzfGOd71tJ8zuZqAxOQqN8dG4Z+E12HPUgcoScqRgjLYnn78Pzyx4AAZl1DCSHjBjKaO2yaSZi4JKLDdfvvuWAcOWOiZ/MWHKvNExXTmHi4jFijBtV66YEBETLRg+/IhZTZOwrRb4Xgs8rwAr1qFcUyO/UX4vIXJySMT2QDyapbKcen4vQvTAsFzpQyDbd2T7dVI3AU8mqmHYI/WkeCYCt1n9ZjkuCvkO6YOHZL2HbC6E6U+EhRjqm3wcMGtvHHvoidJnjWb3gi73119/PR577DFlocF7I92jRlLpU4MTXyqAaokXqABiQgFmFmRfdgeWLVuGf/zjH2rfGUuvsbFRLR8ppcBgavGp6PbLuHtUvNaelRrNzgwt8pmRma7bfJHA85qfI31v47XLe2gtc/NTTz2llHBTpkzR8Sw1Go1Go9kORkTxdssLV2DfCUdgj+YDq0t2TxiLhlYX2xong+6lfNs4cCJx4IEH4pxzztkJlW4vUxdvxtMb7sK4zHSMb5heXTr8PPDov3D1LRejo2udsm6zDEtNlE2TMZ8i+HJsPM+H53rwIhMR47s5gdSNYMrf1L85hoe4U5Zj6MOIBSpZApMgeGEANzAR+nWIgnGIwjRg9snvOdlGZdJJdV5o0t1tFgybMeRWKNfW0E3BiRphIoXI9BE4nTAsBgnPwAs2wPXz0mYGMewBy5L27fVSV5aFLjx0w8JYpOx90d/fjlSmF2efeAb2m3mo2qZGs7tAS5BrrrlGKd+YYfT1VvrU4PY4IaUlCl0gaX3HBAOcqO6q7o+c/M+ZMwc33XTTRqUAFWCvh8JzIDUlAceez9pHH31UWekwO6N2PdXsrFCR/M9//hPz589X1xYtOYczVuVrweuKslJNsc2EDnRzpcXd7mbRq9FoNBrNcDEiAWn6S11oSGx9VqSvfvWreOtb34rFixdXl7wMA2bTleSzn/3sRuGDiq33ve99+MAHPqDiUgzkt7/9rWrrnnvuqS4ZmkWLFqk2zjrrLBVMloourveVr3wF9913X7XWK/nzn/+s6tD8fzCdnZ34zne+o2L+HHLIIcpE/7zzzlP9H8r16de//rVq64477qgueTV//OMfVZ33v//9KvbGpmBg3E9/+tNqnE455RS1L3R9+shHPqIy/HFCUoOT1U9+8pOqXU5gNwezZ73rXe/C+eefv3Gcn3nmGbXuD3/4Q/X31kD3Uk6K/Ih2ZiPHslULsb5rpUzMbBEkA+WqwbfInBzzWIQBLeAM1RdbZRw1lWWcJVeFZbAwY2kAx/JghXFEpQkIyxPhuw2qDS/qh2usR9lYCiO+QuoZCEut8GS3zEQPYokUbOyPAA0IYiVZxoQLCaknxYxJ+zEYpo3AlO04caSclBJ4PemDYScQT4xBMt6kLOPiMRNRyLhS0lpDk/QxDj8MsN/0Q3HKUedU91ij2fXhtcf76VVXXaUmo4xBROsMXtOvt9KtBp9JvI/Q4m7q1KkqDufll1+ukg3sajC22pVXXqmej1QKjB07Vikeh3q+vR5w7Hke1MaeLq98RlNZoNHsbFC2+sMf/qCszOhCXXvJ+kYotblNJkjhPZbX91//+ld13b9R17pGo9FoNDszIxQJetuSKNx8882qMF7OQKgcY4KBW265RbnwMH4MYQY7TgBYaGEwkLlz56q2XkupRBclrk8lGidJdBXiej/96U9x0kkn4Ytf/KJS2AzkoYceUnX4BnAgXJ/Krm9961uYN2+essCgsosTxNNPP125wgyGcYnY1osvvlhd8kqo6LroootUHbr0XHvttdVfXg23T4Ujx4nKMk5AGJCXkxAqzmgpxwDkhBYCCxYsUO1SKbc52AbrrFmzRrlVkRUrVqh17733XvX31hDxP75R3cbzZEuhS2kQhKivyyAmk2JujxlL+cntBwEVcJWMYJYsi0dMwGDKd1q7Vd1RDUeKpdxKPd+FG3jwZD2Gi/N9A4EfRxg0iIAawPcK8Iu0gEvAcoBYvBlxZyLMmPTFkj5YeyGRSiPR0Ak7vRpw1iEIpQ13TyAYA8vw1Vtmw2K8uRTsmPSBrq2MQ5d34bu29KtZWe/li8sQjwWYOGkaim6puscaza7NunXr1OSP9226NtaUPryG+VwYXEaKzW2LE2VaXPG58be//U1ZwLF/uwJ8Fv/lL39BW1ubsuijJU5t3wePRy0O23BTsVoeelt85nLsKQ+wn3yeazQ7A3yRfOONNyrXebqrM8xILZ7b4HP+9by2uH3eY3m/pWUx5V/e1/iSWaPRaDQazZYzcjOTbYBv1gjfXtdg4OqPfvSjSulDa7f//d//rf5SERLo5kJhe7AgQvN48loxKWoTIlqlMSsblVW0VqAlGtu++OKLcemll6o6NWrKp3g8rj5r0GuXbyvf8573qHboikPXF8boePe73z3k5KvWz8Ft1WCMDyq5GLib0LVqU28+a8vpjsp9YV+oHKSCbM8991RWIl/72tdUPbrnfOhDH1L1b7jhhk2+wWRdKvIILQtr7js199laHJAdkTCiFYoJy5ZzQ870RCKuxtmJ2bBMWWZEqg4Piy0lEVH5ZsIOLZiGnINGDKERR2Ck4CFEOeqCF3XAD/NKYYawDkY4CU50ACJ3MrygCMvJIm41wAz2kDpN8OxeRI6HsrSZK7tSx5WTzpVtluFTkeczzUKDUuS5pV7pZkLWb5JrIAE37EGx1AG34MIvy3WBJunbZOQKvfCcJXj3mW/Gp971aTTVbb11qUazM0FFCu+Fv/rVr5QbFp8RXEarptWrVytF0MDC5VQSsQ4nj8MFnzO8Jy5fvly9xBi8XRb2h9YqvKdy2/fff/9GZdXOqoDjOPIFDPeDL5P4bHRdV+0nC63gaoWW17TM5rN7OMeesD0mVGD73M7A7bJQGcD+8bnPY8Ust3xpxHU0mh0Vxkq84oor1AtbvlymXMXri9cdXzAPLDy/+dtww+uFHgGb2iY/KfvS3ZT3st///vdasa3RaDQazVawQynehoIun3zD9va3vx0/+clPXqVg215q7VEBRksFvmXcb7/9lJLv61//uvqNb/deS3Dn20pa2RFavNHlhcI/hZQzzzxTWasdeeSR6vet4eqrr1afbJPKMyrUGOx2KGr7wu3S7YbuAfvss49yPf3xj3+sfqPyjZNGQjdUBqOmkpAKwqGgQEjXAr7tpPvqTkUo/8vkt1goI5cXAbJcFoHVl4mz/GbYcOw4UiJI1jXUIZmIwUEEWybGFpVqcmmELJEFL7JFIK2HVxgNv9QK300jCG2pEsCK52Gn2mFZnrJEi2X6pK16OOFeCDwHbrRY2uhH2e1Gb/E55IodKOaTKPS2oJRtReinpY1eeOYKFL1u2WJa+jVetu2g4HeiQMVbWZamxqC+bgLMcBT8oIx3nXoqvnH+VzFt/DTUpxhHTqPZdeFkkBZkJ5xwAg4++GAceuih6t42e/Zsdb/m58Cy1157qXWoJBvuZwZhX3hPHLzdWmHfDjjgANVPFtalgmpnhJN8PnNoRc1nCq3c+IwZyhKHhUpRKsX4zBzusWf7tALnWHI7g7fNwn7xBRFjUdEVlkq6hx9+WJ0PGs2OBN3mKTf+/e9/V+c0lVv0+HjppZeUtwZfHgwu9FSg5e/AF9TDAdtjkhS2P9R22R/+xhcLzGTM+wKV2nyxOzjUi0aj0Wg0mldjiJA67K/gv3HLu/HWgz+Gw8afVl2yZRx22GHKHZOuOVRS/eIXv8B//ud/qokWra44eRkI33BzIkClGQWCgZnk/uM//kPFybjsssvw8Y9/vLr01dBtiZZfdGVlTJ6BUBl1zDHHKIs6Cu5UfJEvfOELyvKC5XOf+5xaxrf7tDSjdRot3RjjbUt473vfq5Rrl1xyiYrPNhAKOIwTR+XdE088gf/5n/9R27zwwgvxzW9+s1rrZahAO+igg9REj65YnITUYFvTpk1Tlgq0wGAdwvh2dLX9xje+ge9+97tq2UB+85vfqH382Mc+psazBo8HFXpUiNI1YmvwQw8/e+iTOGHye3DElK07R7aGv137C/z5ugtRKLnozxYRcyxYZgphkJBiwLYMxJIRTLsMS/62ArqWeiKBMoGCAc9n4UTOgm8kEJgOGG/No/JOltuWAych9c2sUtCFgbQv66aSLfJbPfLFPuRK3bCcNOyoBWW/E565AV45g3wuDkQZ1KUmw0luQNZciDJiiAd7Ad5ElL0sgmgDTOmPGbSiId0Kbr27swcnHbE3Lr3oh2ht1JZuGs2m4H2SzwdaUg9XTCIqktgW76fveMc7MGvWrOovuy7cX1q8UJk18JmyKThG11xzjVIkUPE1XGNP2Acq0uiC98EPfnCLLAhZh5Y8ytp5GxMdaTQjAV8M1OL28rrZEkU1w6JQsU23z+G+tqj04+c73/nO6tLXhtcWZe/X8i7RaDQajWZ3Z4e0eGN8C7oVXXDBBUrZ9qc//elVSrfXAwrpFITYn5ob7KZgnf333199pzssLcW2FyrI6FbFxA+caNQszhjnbXNv79nnwRMkxn+jkFaLP1SDijPC5A602hsIhUK+zSR0ld3ZYDw3R4TBeNJCfX0M9Q0Z5cIRjydg89jK737gIV/IwQ3KsGImTEcml1TQiQxp2cxiWknEgMiD5dCVVCagsQCOLW3Y9YwMJ4JnqZKJ1LARIgkv9FAOOhGEORihHA8vL5/rYUZ98EoJlIpj4cqlF2XaYKd6pGkHUXk0HGMmbGO0/GLL9mSbMv5SC7GUL+31o7d/A+rqDRx9yJu00k2j2Qy0HBmBd0obYduDY3/uqtAShvdNvrTh5Pq1Cp+bw22NMxA+36gc4HaG2v7gQoUb+6+VbpodDcpplG1ZGK+SiurXKpRFt0QBvi2wXb7IHmq7myr0EuF1ptFoNBqNZvPskIo3Wox94hOfUMosunnSlWikGUqQYeIDugLsvffer7Cm2xS0QqN7C5WGJ554orLYG5woYmtgUgZCyzJCN6s99thDxQGhy+mmoMKME0++iaTrAF0Z6DpLGC9v4L7QMo+KOFrUDU4WQXcHWv0xvhytEXc2mBChzIygmTjiKWY29WGYHpwYS4BYPJQCxBO0VAsRGT5MK5LvVFzKMkcmd3EpSZl8mi5MtwTTL8OIXDlhaBkn6zgJINGAEAkEgSEzcgflUoRsvy/HgG+v43A9BwXPRUnWLZUcBG5GthGDHZPeGd0ouXlYpZlIl4+T9pPSz3Wwoh7YtMLzGX9uHQrZeVJvA8484Ri8761vreygRqPR7ICMpNKTjHT7Gs2OynBauQ0F5UeNRqPRaDTDzw6leKspv5hRlDElGBuNmUVfD2qBbGn1xQDNzA5KVyVy/vnnb9EbfLqFMisVP2lhRjfZk08+Gb/85S+VImxrYDwdxmPbd999cdRRR6llfNN59tlnq+905dkUzJB6xBFHKHfd448/Hm9+85uVBR7357/+67+qtSrwLWttjAe7jDK2HmN38DjUUtrvTERyemcLRRR9H64Iq8ViAYVivxyLfnheFiGKoBFEKhWDLZ9+RDWdJ3WlvufL74AdsxFP2kgkTKRsZj9ldtE8CqUs8qUiSm4IN3RUHLiQrqqRgVLZRzZXRLkcqL/9IIRfakAUtsKO55Fs6EEsYSNyx6JcaEYp6INpxxE3xsHzu1H2F8EwO5CwTFkWgxHk4Zf7kEkChx0wG6OaWyo7qNFoNBqNRqPRaDQajWaHZodSvNXetDHeGgM433bbbSqT2usBXSpp1cUYaZMmTVLx1uha87Of/Uy5em4ptCBjMoKf//znylKPSrAvfelLKtPp1qRfpxKMykDGsRnoIvP+979fmfXTNZTWbENBBSazT3F9KjCp9KMF3pe//OWNWVQHUnMjZQa4gQpCZjslNXfUnQnPd9Gfz6FYKiuFWxSFcjzjsGwTfuSi7DFYex6lsnyWPIQRY70ZiAxDlofI5V0USj78IIAv5yXXS6ZiMq424glDWcgFoadiH/X15ZEvuAgQwQ0DlDwPru/BiwIpFcs7Zi8NgwiJeAqZ+lFIphsRwobv27DtDBJpC4j1oBSuRTnqhRXLy7Gy4Fh0Q7URS1g484STccaxIxcTT6PRaDQajUaj0Wg0Gs3wskO6mr71rW9VGUwZQPYzn/mMCmQ90lBRxXgVjLXBbJ+M08YYa7Ra21pomUZlGy3Wvv/976u2qdi76KKLtshFhsqvWmw1Zkel9VutUAk3Y8YMZcFGl9ahYEY/upcySQWTQrzpTW/CTTfd9Cprtxq0qGPiBWatYn2ycuVKpUBkWzWLu52JJ56/H3fP/Tscw4YVmjDkVHccxmWLoWJYGaljQV1vGBoqOYJhOTDMGLzARLFEd90QxbKUkou+bAF9+QK8KEQ86aChIYXG+iSSCQd2xNYj+PBQ9ooIIheGY0h70r7hy1UWIbDa4UadQDAdsegoxGOtMNPrYad6UZc4QNqZjCDRhZCx45xGxBJNsOLSUSNUceHSydGYPnkGxjSNUvun0Wg0Go1Go9FoNBqNZsdnh1S80eWTVm/nnXeeUjB9/vOfH/FA1nSnvPfee5Uyi9Zm3/nOd3DAAQdUf902GEvta1/7Gr73ve+pv2+99dYtsnp7/vnnVXZXwqynjOtWK8ycygyuhMq0oaDFG4NPM6A0XU5///vfq3h5/GQst8Ewa+vb3vY2FTuEykJCS0MqAM8999ydLnBuELiY/+ITWN+2Ak3pNOoTSQTlAPlCAN+PYBq27JODWDyOGBVdZgKeDxSLHjzPRBjK/oZJaYklBj8wkCt56CmU0V8qw/VdZkxA3DHQkIyjNZ1CJuEgCMsou4XKb3ETlh0hjOS8NULYsQiRFUpbKengWJWYIRZnP5qQsGYgMlrgOxmkkkeiMXMGkskD4BsWikEffFiwrRYY0MHBNRqNRqPRaDQajUaj2ZnYIRVvTApAGOuNiQ0YN43fd1YYY41uq1S6Dc5GWotrNzCgLa3dqPSi2ytdVKn8qhW6hZ5zzjmqHtPKr1mzRn0fSMWS6+X2Zs+erVxUmSji8ssvry59JVQ8si/cNuPcUQHHv2sx5XYmNnQuxcLFTyLX4yIZo3KNCQ1C+G6gkoUycYJtW8oKLggiuGUfxbyHbM5V3xFZsJTlWUp9GlLfiSeRSNfLTzHkSxH6+vPI9fdK/Txsg1lOQ4SGCy8syQZCOAkTliPHFUzC4CMWq5d+NMj3ToTWIlhhAjF/fznZx8ELelEO+6XyZNTHj0Nr6nTUxfZCELooeF0ITE+OnSH91wHFNRqNRqPRaDQajUaj2ZnYIRVvNcaPH68SE8TjcXz3u99Vcc22Fq67JWxvlrT+/n5VhoIuolSkTZ8+/VXZURmHjVAxRxgz7Nprr1XfL7vsMpXZlIkUauXqq69Wlm6MR9fd3Y1bbrlF1X0tqHgjjNs2lLLu6KOPxj777KMym/75z3/GPffco7axvVZ/bwSN9eMxdco+aB5TBy/w0dNfgB13YDsBwshVsdlo3UdFpOu58OTTNA353URkeYBTghkvyne6lpYhv8I2TcRhw4laYETj4fpN6C0F6Cv208EUvrTp+8yWKnUtC2Eg51QobRoxKTYiIw8rakIMcrzD2xDvzyCd3Uv69zD6woelDwWYnoNUFCAddEtZiVi0DGFYQizTgNBMIJfLVvdQo9FoNBqNRqPRaDQazc7ADq14I6eeeiq++c1vKlfTz33ucyr22JZQU6RR6TV//nzMmzdPFbpx8pPZOocTKrQOPvhg/PrXv1auoEx8sGHDBmU59vWvf13V+fCHP6ysya677jqsXbtWuX0yFhth9lJCV1fGWmNb+++/v1o2FO9617vUJxMiUIH0WtB6jso19qmWNGEgjEP3lre8RX2nkpPx9WhZt6WKyx2JVLIBrU1TACtA2XNRLJVU4oSEyl5qwZKz3jAq5wgLvzs2reAYqa2inIsMKuNCGBbrGnBME45h0mtU6sg/lqxrRvDCEIVSgFIRCLyY/J5EFMQRlk3Q+I0lKPjwSpa0ORWm0Qov2oAylgKxXliJuIzxVMQTE2GmV6Fg/Bsb8n9CR98DCKTNOmcPjKt/CxozUxGTbWo0Go1Go9FoNBqNRqPZeRghxVsEQ/7bWmrKsMGKJCY4YGbRxYsXK+VVrR6VJrQko5JoUxZrF154ocouSiUWCy24+HnnnXeq32sWZ1SIbSm0SiMD487NnDkTHR0dKh4dt8HYarQYo5sprcg+8IEPqEQRzz77rFKa8bdjjjlGKcKo8Dr88MOVe+gVV1yh2mOdgdlMB3P66acrV1Bmfn366afVMlpxkaEs76hYo6sq+d3vfodcLqe+D6SWvXT9+vXq8x3veIf6HIqaO/BQ7ewIFMs55TZqWSYc25aTxYAl42ValnI1rRXGwuM4m47UMUyEgRRPLovAgGlYiEmdmG2qOHdU2gVGDn7UCcPqhRNzVZ1y0YFXSsGIMgj9pBRpy7MQ+QYiL0RYLMmyyTATR8FI7Y+SNQp9iXkoZ9oQT5yKdOosGPZUlJiJNXoe3cZzyEU9shd1SGAszHJa2imh7GWVVZ1Go9FoNBqNRqPRaDSanQPr20L1+7Bx/+LrMX3MvphUv2d1yZZBxRVdMRnov7m5uboUSjnCzJr8PZ1Oq+9NTU1K2dbW1qasw2idNTAJQCqVUko5ZuXcc889Vaw4fq8VxjSbOHGiqkNFHhVkhxxySHXtzUPFlmVZKvspM4ySSZMmqX7X19crCyn2jUkLjjzySJXZlBlFuQ6THFBZxTboekplF+PXMRECFXnPPfccJkyYoJR0LS0tqu2haG1tVdtgHSrwuA4VlrSkO/7443HyySdXa74MXXfpnsrsraeddppSxg2EbVH5x8yujC1HxRv3ZSiosOzq6lLbYtbUrYE60kfW3IIpDftgYuMe1aXDy7MvPIKn5t0j50ECoWwvoO8n7dmCUH1nH5RSzonJeRMH9cRhFMoyKjst5SbK/2zZf9OK4FhSQf73oiJ8lBFZgVK6gdZtbkp+i8GMsY4vDVGZG4Cr2PKPQ0u15L6wG4+DE29BMcijZLbDio2BFZ6EyB6NwCjDcFulfglWUIRjhNK+C98twAuWI5tbhb7COowbPQGzpu3NXdRoNJuA90JaE/N+TKvdTb2Y2Vpq9/a+vj71XOG9VPNqaGXOeKZ8rg3X2BO+bOJLMh5TJhrSaHY3+CKXMuRIXVt8EUkPCY1Go9FoNMOLIQ/u4XtyV7lkzlcxtnUC3rnPF6pLdj9oFUdFIJVtQ0El287oxjkc9JU78bP7PoNz9/8C9hu/dUq7LeUv//wFLv3b15BOJVWct7JXgiPHgskUQmriIkMETRu27cCSTy/wEBgRErEUAt+QSWMZoazHQ5RgogSpF8JEMSyi4JakRPBdWVZKw3DrYMUChIk+Oa4FWZ+WdoYc/xRSTka266Dg7AcvczJSZivy2ZdQjp5A0pkGOzgcfqJb6rYh40+C6RnIdy2H5z8COM8g8EIRhBMoF23V70P2OhYXXfAzzJ61T3VPNRrNYPhC5Yc//KF6uVJXV7fRGnh7oeKNba1atUolntlcOIDdmSuvvFK9KKNicrjGnvAlHMM48JjS+l2j2d1grN9169Zh7NixI3Jt8aX1Rz/60epSjUaj0Wg0w8WIuJoeMPFYPLd2Llb3Laou2f2gNdmmlG5kd1W6kUfW3AwzdDC5aVZ1yfDD8WUJowiGaapjYcqkmZ+0dKtMoENluVcsFlB2S7IW69qwzDhs04FtmKD9m4MAtiXFlvWNBIywHqFbD6+UgO8ZslZZ1ivKxVRGFPrwwwgeLIR2PYLkRCA9C76TQdlfL9srwAwakYj2RcyX/bfaYDqL4Zefglv6PRx3BeJBCrGoFQljjHJzDQtNiEmfAjePOY/MwTU3XaP2UaPRbB5e57TkGO6i0Wg0Go1Go9FoNFvKiFi8McPjHx7+FnJWO46b/C5MbdDWOVsCDwUVRZtDxc6TyeRA1F9crP7aQZE+e0EJT667C3MX3ob3HPglHDr51e6ww8UNd/wfLrvmW8j252BaJvzAA1Mn1HTN9Dyl9ZvvBwj8CJEVwY7H4JgZGGEMZmjAsUMk4r70PYvQDOEhhp5+oC/nwHXTsku0livDQhGOwzZCFNwy3MiGGR+FeGaKtDkFhjkOJT+UdkLEwmYYQTtiMh6GOwXF2B1A2oLTGyId3Iq6xCwUCin4URaxBJM29KKnLQUzmUNdUwQzGov3nfkx/Nfnvqr2Q6PRvBpavP3gBz9QbvO04KAL/XBQs3hjbE7GHdUWb0NDi7fOzk4V3mC4rXIYg5QhJ7TFm2Z3hBZvvAYYXmQkri1m2NcWbxqNRqPRDD8jongj+XIf/r3gz3iu7SHk3D6lFBqZLe0ahCoGGVEjpT45yWOpHSKlmJMJZPVX6rI21mHZkaGVWSS7OKFpOk7e4704YOIx1V9GhrvmXoVL/vo/WNu2BvFEDEHI2GshKkkVqHyzEFYVb6EvY2rJxNyR5cxMGsSQjKVRl4kjEffgut3IeTn0uyG6u9PI9o+BaWeQytjye0mOywaYERV7aZQjC74lbSTHwkntLZuZBTdsAQIfMaNX2u6GaSxDwhgLPzcR/fZfpa1WTAj2w7jMvShgA9q6ulD2TNTXjULkOujp6lVZWafvOQOnH3Me3nf2/0NrS2tlRzUazaug4u3HP/6xSgIznJPTGpycMqanVrwNzd/+9jcVA1RZHQ+T0pPw3k0rZca30soBze4Ildp0CR2pa4v3tk984hPVpRqNRqPRaIaLEVO81egptKPo5zeqkzSvhko0/ltTvhlGgFKuC2tXLQV8F2PGjUGyuQGOUcbi55/Aow/fh86edUg3xpGVsV28eg3OfPMXcM4ZH1MJAnZEKntoojE5CgknVVk4gmTzPbjkiu/ghjsuRUNLAwKvCK9YQGA48KWEsJQFnPwFO/IROTL2cellIMJnIYJtphB3EvK3fJeer/P7saboIe0dD6O0PwJ7KZzEethhHGV/BfxgHZyoEXa8UdqRtmIpOPZhciwPRDksIzLrpG6IKLhR2pPvsdMQWBEM7yo0FJ9GvTMGXiKOrt52ZHN90rsxiMvmIy+GyDBx6nHH4ZMf+Bwmjp+GulR9dS81Gs1QcEJKxQ8fbyPxiOMktZa4QfNq7r33XixfvnxjBvDhgseSYRymTJmiEiJpNLsbDzzwAJYsWTJi1xYt6Zg4TKPRaDQazfAy4oo3zTZSzmPpi8+iu2O1CEM2knUJNDXFEZX7sXbVQrR3rEToBFi0einuf/xRHHXER/HlL15SXVlD/nbNJbjkHxcg1ZBB6JcAz4ULC+XQVokSLDNC3AiRsAIE1FcaNrWeKJc9mVg7sC1LWc4YUrvDS6GjOAvNyamw4utRynciKGYQswpwYt1yIdWh5JbgRhuQSE9AMjUbJd9BMSwgmWhGKn0oIr8M3/2LHNsJgH0WolQBCe8utBbuhusB6716hJ6BuEOF3GgU3Q44dgatTZPxyQ9+AP/vXZ9W+6XRaDQajUaj0Wg0Go1m50BHiX6DoWVG27o52ND5gPwVoJDNo5zzEJkpTJi6D6bO2BOwfLS1LcWtt9yEP/z5j5j7xKPoLeURS6dQ39SIqVMmYfGye3DfnKsqjWoUoVFAIpNEb38euYKMqRFDxX7NBNNeKEtDw5LlDkI3CS+bUcq0yE/Lrwn4BrOY+ugplxF4kxEPD0AheAmF8H5poRtOxCQN7XCsvIojV5bPsuUC9iiY9gxEdgM8w0Vg20yiCj/ypIyGL20HYa9sswTXS6M/bEYRcVhU9sWlbwlf2sghFg8xcWIz3ve2d2Pv6fviqecfHVbXEo1Go9FoNBqNRqPRaDQji/Vtofpd83oTAf19C/Hcc1cjDAK0tM6CRcWQa8GMLDixOOIxoOR2o1TOIV/Mo72jDSvXLMHiZYuxeOlCWZ5HJp3Eug1rsGzlGuyz15FobNTxv8iG7tWYt+gxrFnfrhIoWJaNMGI8vEpmQiOq6J1p7RaU5WIwHMQSDjVy8OWfgmegrxCh7FswrAPhGiX5ew6i7Bg0OnsjU9+LyOhBqZBHp7seRStAQ+YgJFN7ILQM2PYkpJxDZQstcL1OeP4GhEYOVsyS7ViIO55sswA/KiKWqkM6NRll10ehlJXvzXjvWR/GNz/7Q5z4pjdjysQZcpzrkaD/qUaj0Wg0Go1Go9FoNJqdAq14ewMpZvOIWQEWLXoRq1d1YO/ZB8GOpRGFFkKlFAoAh26QJdQ1pDBpygT5TGDspFZMmDQGq1YtR7avB2ObR8GX/5a1LUa5GOKQg06AZTmVjezGjBszBR1dfXj42TkcSQRepOIMWpYFy6TNG+AHIQolH0FURiYdIZFxEBghcqUAfTkT+UJa6k9ELDYOXrQWgduBlLcn6pMOrPRLcIMC3PI4BFY94qnJaEqeCseeLu0GcgzjMI062WARVuQihnoYGA1DlseiEIkwAQetiKw9ENl1MIIMPNdAuVREfWY83nLy2zBj8l5YsnIp0ok4bMtUysNKcgiNRqPRaDQajUaj0Wg0Ozpa8fY6MjCcHrOQFvpLKBQ9zJ17H6JCDpOaWxG6BZRzPfBLfSgHRUS2gcD1sWblYnR0rkbZL6Av34Ou3g1Ys2YNWhubcNC+s9E6thWe6eGFBY8h5tRjz5mHwjR2bwWNY8fx3IJ5eOCpuxkNHa4bqjFRCiwZ/0COh+tFKMrywHARS4Uw4iYKrqtcU/MFwC+nkIyPg+3IxeI5aI6PQWNDm/yxGLlSFq5sJ5U4Ey2ZDyOdnIHAb4QZjIcR1KO39CR63duRSLpoSjUhhkC2l0SptBJu/hlYxW45D1LwkmOlrTzKPQZisQQM00VYttDVvwSPPj0Ht99zN+66/yo8+Ojt8AIfM6ftLbtTURxqNBqNRqPRaDQajUaj2XHRirfXCSrdWBijS7k5Ggb6NixF8fnbUNf2PPb2+5FZtQDhS48CC+ciXPYY/HULEeZ6gfQ4rG1vx/x5c9G2fjV6c92AGaC1pRF1cQcJaYsWb2u716O9vRPPv/gsJo3fE1Mmzapuffdk7pO34//+eTHWdnTAjsWVu6ltmHCMCEYUIgwi+IGMXWTDk+JKKXkRsoUiiq4rx4qtmLBtG7ZZQDxy0JhMIpFaBi/sR+COgeEciihxMAyzVdrrhesWYMk2fGMD+koPo+ytQF1iOjJRHbxCOwrFepTKK2C4TyBeLsh6o5B1JqEcFeCUTFiOL232wSuX0d2/GGvXLsfa1W3o6lmI3v41WLp8PlLJeuw18wC1jxqNRqPRaDQajUaj0Wh2XHRW0xGmNrxUuLHQzTGfy8GfdxeM+bchmWuHEUQIaIEV0CGyCtcLPESWDTRPxbqmSXgitx7d+S7kSx3o7FqN+lQMplvGuIZWeAkLjy6ah76eMnJ5F2ed+ll8/pM/363dEv9w5U/wgz98B7lypFx0y8UiHDNQmUwdM0Rk0q3UgW/EUHQteJ4B0yrJZ1aOU4iYI8fNi8OKGpCQP5KOh6Rtwwg9WS+S9Y9EMTgJ7ViD3vKtiJVtNGWOQiKZRDFcgpLbCQczkLQOhR2tQBiskm0dhNB+GsngNtT7MQTxQ7EhcSRMO4u6bIBieaV8X4lYZML31iAs+6hz6lBXH6JU8pCIJ3HOmz+CCz79g+peajSvDe85tXsQ4X2BCuVkKqX+3lYYmzInbZPhfJQY1ZcTmUxGfW4P+Xxe9bO278MB+8T9TaXTcJztc+svl0ool8vKDV7d94cJdYylb0m5H20Pge+rMSQ74jFmnwo8xgPO7+FAHWP5TMs1wnHcHnh81THm+A3zMXZiMSQSm4/9SdmC9wDCPnA9S67/1HZe/6pdnhvS5rCfG/Kpzg35vj0MvvcNB8N6/fPckHuAGr1hPjeG5fofdO4MFzyupoxjWsZwe44x+zSi17/0j8/K7YHZ8V3XrYzfMI9hTI4xZU6NRqPR7PhoxdsIw+Fl8TxPPbxz7WsQ3n8Z6tqepjYORV8Ehc24hMoBEsnHlXVjWBZP45fPL8CavjYRBihoGHCMJGZM2RtZr4jV7avR0tSIzo4uxOwMPvze/8Xpp35cZcvcHfnrNb/GV3/8BUSJDJpHJVEs94mAK8JPyEQLIthbNoLIRFkESyOMw45iImQW5XiVEIsZSMZjsIyYjH8M6ZiHurp+5Z4aeEkRyhqQzY4VoXkcAjuPDu8FFIIIzXUTkLJmwXT3gJFsgxEL4JX2QGB2ImFlEHdnIcRt0s5NiMGDabcg748DPB9J9KnJhsx0YYYmEnHpQ8KCbYpgHjWhM5tBLO7iY+d+BF/4yAVqHzWaLeGBe++V85bu0wX1NyfqzS0tOOTww9Xf20q2vx9zH3hATVJ4jxsu4rGYmlQcffzx26Uc4L330YceQj6bRVEmP8MFX6D4vq/Gb8LEidWl28bihQuxdPFi1d5wPo55jEeNGYMDDz64umTb6O3pwUNz5qh9HtZjHI+rNo+RYxx/DcXR5qBi4OEHH0SpWFQT3OGCfSvLZPlNxxyDMWPHVpduGwsXLMCKZcvU+A3rMZYxHDthAvY7YPMW0H29veoYcttUTvDcaBk1CgcfyuQ/205/Xx/mSrtUoAz3ucHr/5jjjtuulwPcV17/hVxu2K9/7u9hRx6J8TL+28NIXv+j5fo/YDuv/57ubnWPd0R+9aSPwwWPMRWDPMYx+b6tqOtfzkFe+8N9/fMYHyXXP8dxe3jpxRexavlyuMN8/XMMx8vzZ/b++1eXaDQajWZHZvcOAjbC8AHLQoGKdK1fC//Wn6Cp/Ul5oJdRkoewEVHpI5+bKIhkXRFAA/k+q9SLc2IWSj1FpDONGDMqg67OLJ5+9kmsXL4AVhTCKxdF4LJh2wX845rv46GHb1Hb3n3gG8+KYFN0i0imYzJ8tNgowS9ZCPyY/JpCZNQhNFJwfVMmbAF815aLwYBpF2XsDDj+dFj5Y+VzT9iJMgwnQOiPRqmcQFbGuL+YQ29uKUr+I0gnVmN8uhGT6n00222od/Ooj3pQF5QQx/OI2fchbvXDiXXI+fAC/GwZ8JNwEk1wgr1g5AJ4+UUiQXYhIX11DAeB56OUD1AqlGXCUEQu7yNXkEmTGYM/jG91NbsPYfV+VCu0iBguBrY7XIVsjyXUQIZqfzjKcPSvZj0zEmW4xo8M1f72luFipMaQ1wg/h4PBbQ9X2dJjvK3rbQmD2x6OQoarj0O1v71l2Bihc5dluMZvpK6vYWOE+rcrXf8ajUajeePRircRhm9cqXhTbiaPXomW3hdRzBUQ+i6McMsLQg/lwMPZU1rxtWOPwsQxeyLRcgwa9z4PjVNORNOYA+CYdcj25JCwbRiwsL59DR56+K5qT3YPbvj3n3DjHZfj7rk34vp7/ox4Ko5E0kah30U568DwkjD9OOBZCMum/G3CjhyYhghXpgfLjMk4TkAs2hdONAOWUQc77sENYujtGY2+vgz6cyZyRWkvKMI3i/Di7UiY/RgbAGPgYkxyIcY134xRdY+h2WlHo5lDvRcgYz+GutGXIVO/EKlwPyTCyXBiLkybb34nwZTiG80I7XpEdgo5OWc6+rLIl0OYFi0me+XYemjMZKp7q9FsGRTOa644tcLMuxTct5eh2h6OQqvUpFy72wP75timtFex9BnOwrFLxrY/yUncYf+G3sb2lQgxaXt7SSdsZdE09Da2p9Dy2EBc2t8eaJkyUseYcP+3Fx6Hodrf/iLHWPb9teA+DF53ONQJ6QQzhI/EvlWs0hPJ7bu+qDjZ0c+NeOyNPTdei5Qc4xG7/k0DsfhwXP8iz43AMebzg+f3cDBU+8NRNBqNRrPzoF1NRwgOKx+KVLqxdCx6Gi23fQNJuCj72z7kFsXleAo3xlpwj38MCqPeBjvKA0EZgV9G5PXACTtRzq9DoW8dEnaI0449G8ccfAzqRUhMxU31uasRhj6uve0qXPSbL6OhMYaGhkYsb1uOEA5Cw0K2uwiURBCPi4AWBfACj2c/DNtQ6mfTDmCYDmx/EpxoMuJ2DE68B0ZsHUyrH6VsA8rleqnfAThZ2E4M+ZwrbXmI1/moc5NoLo9CrL4XmZZemTDI5qTpnt5p6G8/RQ7cKrSMfQj1rTmUizF0LD8c+f5GGPXzYCRzctzGI3AdeG5RJguRdMlFsdAjxzSPuro4kuk6FEohTj/2HHzt0xdiVMv2uT5pdi/m3HefcsUrVF1NGZeIMZ5OOe005QK/rXilHO695wF1jxtOV7OYYyOQazcz8UC5duIVF+xtQOZNyLXNg+XJNewOX/84GQvk/p4ZNxtWqlVtZ1vg09ftWw2vdwWCoKLMGy7iDFKZGo1k68zqkq2H3YncLLJtz8My+DwbEId0O+ExDo04MhMOQGTFtvkYQ+7nubb5sAK5tw73MZYByIzfD1aieduPsZRyz0oE/avV+A3rMZYxlJMQiZYZmxw/dQy9HPJrnpa+UC6hwsNEpi4NS9b1E+NhbsO+qb3w8siufU6eV8Gwnxs+YqiTcwP2tl//iELk18m54WdH4PrnuSHXf7Jlu84Nt3eNXP/LR+T6N+T6j8v1v63jVzl35Ppf81zl+pc+DhfqHm8m1DFmvN1t7aMhUl52rdyfgvzwXv8WZcUIRx97DFpHja4u3Tboarp8yZIRcTWdPHUq9t1vv+oSjUaj0ezIaMXbCMFhZeyJWlDl/L3/h0kLr0PRo+C9zWKkEMl0FHihcTr+L/lhdMVmw4lcWSJtqlhxbLvynW8pTREeosiDGZRQl7CRjpvqMxO30JSy0ZJx0Jxm4fcYaMDBt6QxyxBhcnv6+frR19+Na++4DH+95VdY274B8YQI7PUNKBZ8ZPsZFNyCEQYwfQ+xZFwp3soUgIwIpl15k1v2RQD20ohFE2Tf47CT62W+3wVTjpXpjUa5kIRnFeHEc4jFQil1KPQDvhfKMqAhVUBTrEnaEmEo2S9CWx3ygY/Ojpno6zkI9amnMH3880i3esjK+bBm8QHo72lGfPQzyLR0IyhMRXdnI/L5bti2hzTf9EdUphZFgLZhO6b0r4SPnvtlXPDJ71R2XKPZQoZSvPH6PvXMM7da8dYv11Vnr4s1nSV0MJ5k33wkbB/eME7KbDNCbymBe1ZNQ78r1yMtUrcSmRfLBBk4buIKTKnvhRcOj+UCoaKC7c9dOwXLeprgWNu2715gYPboDhw2Zq20Z1SUGcOEI2O4oKsVj66bKMeayvyth/0bkyngpEnLlbVtsF3PrlfCY9xVTOFeOcZ5z5GJ/dbvPfsTMwMcP3kFJmb6h/kYR/BDCw+umYKVfQ3bfIz90MCBozfgoNHrVH+H8xhzDOd3jsaT68dv8hh7sv3WZBFvnrpEnikvbz8lz62XukfhwVXjkLC2XmlWa/ekKcuQHoFzo4fX/8rpyHqxbbr+A1mF18Bxk1Zgcl3fsJ8bjA87d81kLO/djutfxnD/Ue04ZEzbiFz/L3aNwmPrJmzX9T+2Lo8Tef1b/rAf444Cr//pKPr2tl//cu6eKMd4/DBf/7TGc0UuXJyfiqLZhIktcUwck8TkMSm01sfQmLG3WEZ+Yd489HZ1jYjiLVNfjwMOOqi6RKPRaDQ7MlrxNgJwSFl831cTXWb9Mm/5FsZ1PIGiu/0uHo5fRsfY2fjF6P/Byv56mXi8RsBbKuBMC8YriomQWVOlj2Hgq7eGtm0h7YgwnYkppVxT2kZrXRzpmIFG+bs+aaMhaUmha2a17TeYNRuW4Hf/+D7ueeQ6xDO0fHOQK3uw7CQCN0D7ui6YgfS73kAiHiDNLGkMmks3O9lrvmXuz+XQ012PstuEWLITdkKOlxHCkLmIKe3ZRloEplBGqKBivTm2IWOSRjmfgBnFkUwmkBnbAbs+h+yaWYjy02DHivD8ZhS8CF6iAy1miDHJVXCTa9DTPgZ9PZNgZdahrrldxt1Hri+D7o4mlEo90vcy6lKO9NdCRE2enDCh54qQWcLHzvsffOXT36vuvUazZQyleKMb1pvPOOM1FW+uH2Lx6hxWrM9jWVsBLy7Poi/vwZeZbUPSxKyWXpnk+ep6Gi44nyl5lkxq5boMrG2aNBK2M6WhHw2JsprYDjer+urRU4yrifi2QOXd6HQR42VyO9wPYt6jO+UetSYr97zqsq2F/UvHfExr7FMT5eHsI49N0bPVMfaCShbLrYX94YR9SmM/6uO0QB7OYxxJe6Yc4zr0lbbvGI/NFKUM/zHmGHbkk2jLpjc5fn5oojlZwgnT1rxC8UaFxeLuRjy5doz6vrVwv1KOnBtN/XL9D4/rao2Xr/8Guf7Nbbr+2R8esykN2RG4/nktGOr6792Br3+eG2s3c268FuxfJuZhqlxfI3H9F1xe/w1KOb0tfWR/LOnXVLnH1w3z9c8rhcrV1blR6HVTCHwX5XJBuUAzPMC+0+oxc1IdJo6KY9bkemQ24xa9ft06dHV0qJfxwzmGfHY3NTdvUYKP2lRPu6dqXm+ooK4VjWZ3RyveRgAOKR9uTB9OpVtfXx9St3wN43rni6Cx/Q+9eFjG8roZ+Mm476IvaIWNbTSv542Q4o66F9ZujDIBqirmVLHsitJHBI5UzEQ6biEVt0UYM9CccdCSrhb5TmVdQuokHAsJm7ExBt9kue/D90aS43zF9T/HH2/4AfxyHiJ/IbAs+LIfxVKAYs5l2Dak7RRSqQDJTIh4LKneYlKZYFpJOU4menv60N0fQ2A0wXGKst9laduFIUKSIRMKx47glUxEQQQr4SEZE2E0Ke0UbBiyfiYp220so9+MI7t8P8T8RtS3LJX+jEUg/5nNi5CS9uxCBLc8EX15E0VrGZL1HuqNSTLyOfQXOqW/TKtflj0rwLEMpBJxObYOykz+IEJfOm3jnWd/El/61A+ln9ueBUyz+7G1irdCOcDydQU88GwnlqzJobNHzksrJZO5ULkcGRGvZZmYyMyM1xMnocNpr1Frj5Yk2yuq0QqCE7Lh7V/ltsnJ6LZOumvQaoPKkcpeDx9sjceKfdweKCFwDEfiGLNVe4c9xpX2huUYh3KMZRI/nP0jW3KMa4q3k6avlRVe7gGVbYu6GvHE2tHbpHgj+twYvuv/jTg3tgSOHRVju/MxpnKvIiPLcRL5MpISRAz8YsEtZTG6OYmJo+M48eBRmDkxgwaRiXc0OCdhofJPK0A0ryeVuaXcj2R+ps89ze6OVryNADXFG11Ms9ksenp64Nz1I8zoegR5Kt62c8QTcHG3Nw6/n/Q9pOoni+RGV9MRRG6UymJOKeVYLLWM1lhRSNdZ2afqd1rF0TquSQSPxqQDO+pFfcKEgzxs5HDAzIMxqj6lFEvby7/nXIsf/t9X0dW3Fg2pmAhAnoyvi3h9Ar09gUqoMG1cMxoTDfCCfphMklCO0NvrKsWcE6+DbWdQyLko2X2wEimYxX0QeaNEsFqFyF4IM5ZH3E4jyDciCgxk6stoboxQn04g21eCW+xTFmu9YSs6s4cg7JM6Tc+ieXS7iGQOyv1NCOV4mYlO2N5Y2OGhMgqr0e8/DzNMoM5ulOOZkf4U4Jl9SKccuSjL8NyyCM0WbCMufa6M7ejRo3H4oSfg3HPOx+xZR1ZHQaN5bbZU8bZyfQGPv9SLJ1/qxrK1RSQTCcQcS1nHIqRVW+X+ptFodg6o1GnZjOLt8e1QvGk0uytKmcAvIg+blqMswHPFAsa3xHHIXk04ZM9GzJ5Wr+q+0XA+4vu+MgZgLFY+w/VzXPN6wOuEsibdolVsYa180+zmaMXbCMAhrSne+vv70dvbi/5HrsZBS/+Osjyct2fEebuyggJ+1jUFTx9yMVLJBjUhfmOQ3qj/qzdRCiJygx3o1sq3kFHggskCmJ01YTvIJONIOVAurZXYco58r1rMOSZStKqTz81l5Fq45Hn87I+fwpI1zyCXpfVaDIFPCxwDoWUgly8jJn2ZOq4VCdNAOczBNwP09XnIZoGyx1hvtnqT68uxSqYjtW03n4EZNsCyiwiidnlIFNFQL8vsCPleC3VmCyZNKsMxC+jsyaMU5VDMj0VHXx0KUR7JmI+6TBaJhMhjUYiwLGPgGXCSctzi9SgVImSLfQjlPEjGmhCPZeDlE3C9ftiJbmTSGcRiDorFIvL5nFJupjJp9cb1yAPOwPkf/RpamkajqWH7gv1qdi82pXg74y1vUX8vWJnDbY9uwLylcm4iAdukVZun7mP6EaHR7LxoxdvugXohKvAlneb1p6ZgiAwmjXHguzll/XbaEWNw8J4Nw5Jhdlvg85uF85FcLqc+afWm0Yw0PO94TfDlbjqdRiqVUt+14k2zO6MVbyMAh5QTVr5douKNFm+rFs7HXo//GOPRjdx2uJumLAMLpb0L3aPgnPhHmF5etueB4vTLIvUOhrrJVopp2VIogPBv6a/qMv8xlFVN0mbcKMaTs6ox5Ww0SqEFXTMt6VIOGlMmrrz+h7jylu8qN4VsfwCVUI3jbsZR8iMUiq5S4I1tboQduSgHZYSxuAgdlqqfK0l1IybCqoGyX0JC+pRyHPU2kBGlKMRSYWiZPjIZG8nGErxSDGZuAprrI9hOL/LlXuSkz31dY9CdlfqJNtRJP9OJNGzZZwsB4k6oXG/teBplmfRks90oFXzYZloEsXoEfkopDiP0IlNXRiyWgO+HKBSKKkucejskxzydrMdHz70A//GhL3LANJqt4lWKNxF+mNW0ZcZRuP+5Xjz9Ujfi8aQKYh7QglauJf1k0Gh2fpTiLbUJxVvnLqZ4qyo/KE9QDosi2a/d4T4m4lSoXAjlKxVwu/G9m/tv2Y6SJzkmrzcVnUJF1g1FCszLc3evKRmcdMgoHLd/i5yfqsLrBq8DKtpq8xHKALR+08oPzetFLBZDXV2dzKUySvFWuUdrNLsnWvE2AlQEvkg96PiGqaurC52dncg/cyuOWnUl6GVZqsoDW/ro40GKS2U/jHDh4nWYN+YEjD3gP2E7aUR2PdwogchMqHgjSrRWMZgqcZikM9UWqmWHOuSyU9VBoOUcEx9QcBpoNRf4ZQRuGbYRqreGjpRc30rk+5bBL61HMbseYbkTvtsFz82hVOxFX98GmH4/RmUixKTtrn6A0dNsJyXHhK6mPuobm1DfUI98KYdyoSTtxmFbjorlFso2TTNEPM44TiGcjA9bGip2NSAqtKCuqYB4XSeyOaA/m0SBnngyrKm4g2SccUtcVRhwt7ExiVLZxIaOkspM6jhWRcHmGiIEBfJJ66MS4glPHkox5LIFWV5GOpVBLJ5ET08/3nzMufjuf/8Uo1rHqLHSaLaGwYo36r6LvoVbF02QP+pgR2WEdCXdkW4NGo1mu9kdFG8Mg2E5cfXpFvvlWRzKPc5GLFmnlC+UIVRIjB0MKj+2VwSnm2Mh24F7/3GByBAZHP+eHyGWSMt+v1GeECNPZdz47ZVjx+Pvy7HO97Qh1TAGTiz1hh53irZKjhXZMpfPY9r4FN5+3DgcsU9zpcLrAM8vGgKUSiUV+oZxp1WSB/2w17wOUMlGDwsq3li04k2zu6MVbyNELaYCXQZp8dbe3o62tjbUvXA9Duu9X4RCA0Vvy4c+aRtwRTb++bIC7iyVMbbFRnOmDjOmHY7mpr3Q74XokgdrbykF12hEEB+F0JKHe7xFHvxxufs58ukol0zLiYmAIg/kMJB+ygN4Y9nxBFOi3sxVg9rWPiNOIKTIArUvsoPyt4+g3A3f7YVX7pHvPbCjHEyvHX1dbejt7RahvB25njXK9bWppQ7ppI1crksdoyiykEgk4XueKql0AvWZlAyUD9/0YSZKyHXHkF03DY2tZTSOXYdcbxpeGMGLPBT65KEi9RyHlmsuElLSSSCdNkToiaGzO5QJgYu6+pRsJ4FCroT+bBExJy0Xog/PzyNOhZwcS8+PEHeSsm8OSuUSzjvnM/j6l37AHdVotprBijcq6IuBg3uWTUbZ41W0Y177Go1m+9jVFW9UPFEmaFvyGJY+dxv6OlaoDJS2yDkNo6Zh+gFnYNz0w6rWTzuOuKv6bdI6LVT93VYsO4a+zpW46VfvRiyZwVs/dzUS6RZl8bXrEalxM01b5LVXjhvPAUOWz5tzOV54+O+Yvv8ZOPIt/y3yFN0b3tjjThGVFnCUw2kBd8TsRrz92PGYOlbkyxFmU4o3jWak4bmnFW8azSuxvi1Uv2uGkYH6TD7k6MJIRVx7bBzWFCw0FNagNeZR5hJRgg/GipVcrcg/sGRybMsTOy3P67aSiR8t9nBje14pd/xSHq0NFtJmCcX2VdJWO2LFZ9A2/1Z4Gx5CUzgPZs/d6Fn6Z+TW3Qy341Hk1j+HXMc8TGnOYO9JE5AQYTtO0xfpQ9kPEUtlKkINC2+OIigwq6mplF1Sj4KNEiHeACFGjUs1mYMqTKXIwjFkoXtcIP1Owok3i+A5EcmGPRFr2A9248HIjDsGLVNOwqjpZ2L8Pu/G2JlnoX7cUYg37odY3UzE66YhlpkqgivfRMbUG3PbLsv4uPKQCOQYyvYNF74Is/lsBr5ZgIse9PeK8BdKvWQMFpqkboSYAyRTDjKZBOKxikIwDB0ZtaRSuMYTFLihBKBigROEihVf4CsNCBIJBiGNKYtJ7vPECRNw7JEnY/+9D6+MhUazlaxetVLdg1gIldWckC/pknM5rCmvNRrNrgbjrCYdH9ObsvLXyxc644Z2FhJYm63EEN0ZoaKFLw+fvP0XePim76N73UsoZNuVEibXux4dq5/Hkmf+pSzeJux5tFJA7AhQxupYPQ8vPXqVesbXtU5Wn9sClXflYj+WPH2zsvCaedg7YMeS29zejgxfHHevW4QXH/k7fLeE+lFTZT+rPyoZ1cTip27EhhXPoHnsTEze92SR3d54BSS7SJmScmvMsbGuJ8KDz7WrrOCTRidl2cgqIjin4PxjYHIFjeb1gPdihsxhcgUWKt24TKPZXdGKtxGkdnOpPeQo9PF7Pj0eC4Kx6HdDWKV+mKGLegfIOAYSNpCSQqVbzgV6owReSOyLJ1rfjHl+CplUAcm4oQLvNzc3qXhmnf1ZjB0/FslkGp1d/fKQN5FKxhG4eeT61iEsdCEedaLYvRztS+7DMTOn4EvnvRVH79GI2WMiHDTRxnGzRuHgSRlMaTQxvt5Eo2zDMcOK6yoVXSI0BIH0N5ZQ7hu2Qys6Wwl9TKggFdQ+yl5XyxsEhZuIirmKMi4Ky7KMLheyH4YlXY7BtpOwE82wU5MQq5+F9Ogj0DLlVClvRuOEE9As31unno7myWcgM+FkpJoPRaxubzjJybDjsp48POwkg+hKuwGQTrgIvDx6e/vhezK5iUrKPZWhPAIvRDHvimAcwZO6yp1PVmLW0ny+LEKQHGvLVpZuFoPyBpH6O5L/isUC4gkLpxz7Frzv7Z9BKpGp7KNGsxW0dZexfNlymBGV/5U33bw1UfG2tLseQURBSC3WaDS7GFS8pTaheOvayRVvTjyJ5+75PZ5/4I8yobNx8KmfxRFnfRWzjng3Zh76doyeciCyXWvQs34R9jryPdW9f3lfKaPVymvfBF+uu0X1N1PXiaew8LF/4rn7L4Mtz/4p+5woS/lysfL7KxjQjmprkHzFsBzlYh8WPXG9sn7bc0sUb6/R5qsZUFfVrzLwe43NtTd4/YHI8lf0aYh6TjytrBqfvvM3Mlohps0+VVWrjJv8I380jd0TE2cdjWn7ny7yngjWQ41DdRtqO6+578MLj4shMqoh8t68FSXMX9aNSaOSaGlgUJSRQSveNG8UvMa04k2jeRmteBshajeW2sO9drNh4UPPTDdhXWIqFtgzsNYcgw1hHdagBcuiUViF0VhsTsT89EGY33wcchMOx+jJM3Hw7AMxbmyztJFTccA4Ye4XgctKBairiyNmOqirZ9yyJnmwG/BKtAILkbRNpOuagVgcJc9HZ34DWlrGordnNe6458dYt/IG1BkBDp99KGaOTmL/iRkcMb0eJ+7VhNP3bcab9mzFIVPrsO/4FGaOSmB8BmhOBEiaRcQtEYYsW7nBRgZdPmSBFLpIGiaTF3BZ1WLudRZwXgkFDSlKMVdRzlUs5nyloAuDsnzSYi4uwl0D4ukxiNdNRSwzE7GGfZFqPQzpMSegccJZGL3H2WidfDKaxp2MlklvQvO4wxCv3xd23SSkG8chkW6U/ZYxKRRRzuVVZtNi0UW+VJJZkKcs29yyr5LRmiJ8WUYKJiPRyfGMQhkjniciVBpmgFjCQDwVYcKYqZgyfu/Krmg0W8ijL3bjN9evQr3Zg7SZl3tG7b6kFW8aze7Arqp4s50ketYvxMM3XSSP1TKOfse3ccDxH0Mi06wUW8l0M1on7INJex2L1kn7IVU/ZuPu84WhbScqsgllM3lemzI5tCxHyQdKVhiAJXIBX4hRvqnUt5RHQKV+5WVGhcoLPtuRtpXM93JdKsho8cRtxeJpbFj+FNqWPoax0w/F5L1PqNyUpYO17VORaA1qh+uyH6xb2S5lyy1XvLGtSt8oo72yTf79yn2pwDa5n7V953dun99puScrSa3KeLEN1qe8S3nqlcgEnL/JOA8Ma8J1+CKX+/uqPm1spzKuTiKNzjXzsfqlOSITH4Cps9+s6hC1v9Juqn6UHPd91bboilqTxYk6ZtVYgFyP26rtz1DjNZJwv2y57rIlG4+80Im4Y2CPCSPzclUr3jRvFLz+tOJNo3kZHeNtBOHQstDSjQ88xntjsoW+vj5VmGGI7oa19N4srMubEv3gazcrpmCur6/H+PHjsW7DAtxwy++wZMlCeMgh525AptnCqHQdxmXGoLVlDEwjrpRuFEd8v4SO9jVoL2TRL33JFaQvIgBNmbwHYiLc9PcsRGtjgL7OJGbteRbedc4nMHOPA6VG7cZIZaGp+jGYZaufR1d/H0a17os7Hv4H7n7oFoTmDNhpEXATGYR2K6xYs9xo60TiScGwEjCdjAg7CRkXClNSKOzI98rf1VNx4ym5o5yaNWmdo1L7zodHRcm48XvkygQgJ8JeHoErn24efrEXYbEL5UKbHOfVMIJuBKUOuKUc/HJB6njwip58z8rkJ4QTs0Vo5nFnJlQToRxlWCFOP+Zj+K/zfwWbQrdG8xp4QYSb5rbhugc2qFiBx09aitGpArywMklRMd58G3cumQA3kImh/K3RaHZOBl+9A6c1tRhvJw8R423hThrjjTIJlSiP3PQ9vPTYNZi09/E45QMXq30bHNusovSyK7G+pAaVaFSyLH3mVqyYfyeyPWuVi2bjqGnSzgmYsu/JSjEUhmynkp0yJ3VWvXgfVi14AMVcl8hncTSO3QPTDzgTE/d8k2yz4hWgFDoiJ1AxRBfX3valqo0xUw/CXke8B6MmzUbHqnl44aG/oqvtJfV7fesUtIybVXWHPVYpztgGXSnblj6KVS/ci861L6iDzIQBE2YehZmHvA3xVINah/vT37UKt1z6AcRE7jrr/L8ikW5+1Tiwb+zj+uVPYuUL96B95XPKAj+ZaVEx8Oiimpb2A49pqCpQgUnXTlqZUVHIxBXj9zgSB5z0SVn/WRnDf6nvTWNmSv9CFWvuufsuQ0PrZOx77IfV2HEsqeRiu0/ffSm8cg6Hnf6lSuIL/ib/0e2WfVq/7AmRWctq38ZMOUiNRUPrVKknMmrHcsx/8E8ybgtUnzJNE9A6cV+Evosx0w7G3ke9Tx2X1QvnKCXkHge9RR3LjcfdSci2C1gm+7J6wf3Idstxl/2bss9J2OOQt8qYNcmY0Tvi9YXHmp4YxbKHEw9qwvtPnYx0QuTJrYBzByrWOGeowbFlbK3adx3jTfN6w/kvFW06xptG8zJa8TbC1JRvtQcjlWwMcM6HH5Vw/M4HYk35NlDxxhTMyWRSKd6YhpnFtCJ0dq7Frbf/AXOfuRqh7QI2MKqxGWnTkm24IkSnYHoZWZxBMmah7G7A0g2r0ReJwCmTbM/3RMCKYMdCFHrpJhkT0UeWi9Axcfw0jB83XvpTUoIaS7FYxolHnYv3v/OLWLH6KVnfxcxpR6FLhL0HHr4Sz714D9auX4m1G5aJ4BJTCQpcqdPbnxVBgG+eZyDGt9CZNAyneWOB3QIr1gorORpmbJRsq2IdR0VWpVhKKONb4oBvimkFpkTrHfWUrSgpK4q4Sv9lkRJI5STgl+r5UE0CUeyEJ8UtyPdSN8LyBvnsVIo5M+yDHfWjXOpDti+H8RNm4TMfuhBnn/oetSWNZlP0ZF1cdstKPLs4h4RjwfVEoJ/WhrHpola8aTS7GLRo49U7UNlGatf0rqh4ozVTMduJm3/zXhRynTjhvT/GHgefoxRDm4MWWuV8L57498+UYowwAUPglZDrXaf+nn3sh3HwqZ9Tz3Aq7Po6l+OOyz+FvPyebhiNVP1YpTzqbV+mlF7Hvfsi5dboe2Wl+Fnw6FVKIRhL1ClXV7eUVUqqyfuciDd/+DdYs2guHvzn/6q4bNwuLdCoAKJ11h6HvA2Hn3mBbNvA47f+BC889De1rw2jpsung54NS+C7RWXpdey53xX5il4F1msq3pRyR+oy8cCTt/9S/d04Zg9lGdffuRLlQh/GTDsEJ73vZ0rpRQUU+7Vh5TOYe903VcIKWool0y0yTm1oGb834sl6ZbF32kd/h4mzjldy2trFj8hYfQKNo6fh7PP/Lm0kRab11bjzeF33i3PUC8d3/9cdMpbj1BgvevoGzJXxIFyP45brWacytTaOnoFTPvRr6esMta0Hr/kf1Q6VaewPXU9DkWepYHvT2/5XjeNTd/0Gz9x1CQ448RM47Iwvy/j3V86XXBceuuE7SunGv6nwpEKVyriJex6NE2Xf2eYblQ2WFn5eZGF8s4Hz3z59qxIvrFy+HOvb2tSzvoZtWdhr333R1Nys5hZa8aZ5veF8RyveNJpXohVvrwMVZUvF8o0PPJp6U9HGByEt4fidSjn+xnoUivjmijcoWppRAccsmDXrN960urrX4cHH/4l7516NpWsXoS6TQioWobd3gwg2AVJOIxJWqzK9N9GPHjcnxZa/bTnosswpwIkx6H8Cub4U6jMZxJKuCPFlWLEQ2f4+MB1/XAQZWvo7Rhr/cd73MX5Co3ojWSrIpP2+v2DZqmelrS4EYVy2zYd5hGQyhXIpRF9PxbXFti1ps4DIdJV3p+wOnERS1onBk0m/YSdk35PSzhjE6ibCSY2BkxwnFVsRWXUiRLYgkRLhIYojoFumlRAhr2YlR/cAOYWryi3+V/m7+rnD8LLVXOVD9puKObpVUFEnn6GMa+gXVIn8kuySqxRybm4djLAPMydMxXvOeBsakpYcawvpOD9NxG39ENNU6Ogt41fXLcfK9hCWXMu8p9C99KRNKN7u0Io3jWanhUq3PZr7UR93X+lGHphY2NmgEqfQlZyKt1M2oXh7bGdUvDlxdK15Af+65DxlrXb6f/wRrRNnV62bNg0VNU/e9lM8/8DlStF0+FlfRaZxvPwSYsPyp/HQDd9WSqjj3v0D7HHIOfIMDtG+8hnMn/tXTNv/NGWFRWUVn9kvPvQ3PH3Xb5QS6sxP/UUpc8qlLG6++F1KMXfqR3+/sU/dbS8pRRutxSib0BNh3gNXYP6cK5RV10GnfEZZr9nSPyqeqEx65u5L1H7OOPBsZZXGbPQ9G5bigSu/gmz3Gpz8oV8pBRwVdlS83XrpB0Su2rTijX1+/v4/yv71Yo9D34ZMw1hlaVXo24A513wNnTKeVF7tffQH4JVyap07r/g01i19FNMOOAOHnPYFNX4cp0dvukgpxshpH7sME/Y8RinemFn2jj9+HM3jZ8kxuUIm3K9UvN38m3PV+L7rK7cjLdunjMYEE91tC7Hn4e9AXctkkX3jSln20PXfxtpFD1UUaGd+WfWbYTpeeuwqFeONx+OwMy+oKAnlmNCCjorQ5++7DE/dcTEOPOXTOOTUzyvvAkd+f/zWH2P+g39WFoOHv+W/kcq0quO15Kmb0LH6ORz9zu8gVTdKjecbhSljbsYyIte5+Pw7pmHPyVvmevri/Pno7+lBb1+f+pvHjnMGKt7GjB2r5ACteNO83nA+qxVvGs0r0THeXgf4ECS82QxUqlGhRmVazaotnU5vtGyrFS7j73yI8uZVEaAMqV+HWTMOxwF7nyBtNGDBwgXyYC0jNH3kiiWYTgRDhOnuvm4YjgE7ZcvyvKxLFw3GHKkopqLAhgUR9qQvQVhUSsAwCEUgKctNk/1MwjKS8hngpSUPYeGSZ/HUc3Px8BO3oqtvMfyogFyuhFK5kvkzDCM4IvzYtvRT7q0x6TO354eA5/PtO9+8pqROSu0HlU2+CD+R24XQWwuvfwHK3Y8h6HkYhbZ/oXf59Qh75mB66wY0GC9h+bx/omvVvQjyCwG3Db6s53sF2Rea2FeUlkqpZcVECEvKtuLSD7pnVsa+whupZKiMOxWFtHxTSSACV8ahJH8z4K4cG/bbESEy3gwnPQHJ5lmIN+2HQmwynlxTwgMLe/HQ4h48vjyLp1Zm8fSqLF5sy2N5Rwkbsh6yRR+eHAfLkn2WbVGY27jrml2Wlevz+MlVS7ChVw52UJJrkUppdVVgWlMWGSraB07OQx3jTaPZmaGy7eBxXZjR1I+mpIvWVBlj0iXUJ1ws6alX1ziv/10txhvjcvWsX4ylz96iXAT3PeZDYJKCzcXpoqthX/syPHLz95Ui5oTzfqIs0igXUHEzavL+MjqGUvZQSTR1v1PVjZLKmBkHnommsTNVPSp3aBXWMGoqFj1+rVKo0eU0mWlGKd+DeQ/8UVmeHfTmz6p6VN7VNU1APTOXhvKMFzmQbXasel4ptcbOOEzWP0uto2LGsY5sd+KsYzF+5lGIy/5RqcftUsnX17EM7aueQ8u4vaT/B8kNPlIx3ha/Row3ToLHTj9MueVS6VRpM6b2q5jrVvudaZ6ICTOPVtZubYsfwfMPXIZM03gc/94fSf+nigxroWXC3hg99UCsfWkuvHJeWRrWt0xWMg3dN5c+czOSsn9031T7I8v5YtF3C1go40WX032OpnVeWim5Rk3aD1Nmn4J0/Ri1j1QGqrGS9VbMu0Md38n7nCTHwpR2W1RcP7ry8njNPPhtiCXrZb3KdujaumHF0zKujJ13GMbPOEIdw572JXjkxovUOUKlKuPD8YxPyPEZO+0QpTiktZx6X/sGoqRDxgFGHI++0IFJYxIY25yo/LgZujo70dPdrZRqfvUlPhk3YQLSMo/gsedyHeNN83rDe5mO8abRvIxWO79O1G40vOnwJlSzYqu5kTKGW0NDwys+ubymdGN9rjfwTQHbnDB+Bs576xfwlpM/JSJjK/wggidVSiKQl1FECS7CRAyBCNaxRKjSlsdijnzGlCBDoSSWsFF2i2hv70EuW5SWpZ7UoeKGD+p8oYBCsYSi14kVa5/D0lVPY0P3MvT0Z+H6ISJabm1UbDE2imwz9EUYokBLZZgn+yDCVH0TmEwgny+hrz+PQoEWd1TMpUXoqUM8mZLPOAwR1phjIJZIyf7b6O9egeUv3on1i/6F3MrrUVx9JfLLf43uF76N9U9/HovvfT9evPVMrH34Q+ie/z/oX/Jz9C2/HD2rrkVf210odD8Nt7BSBL6s9IXBdSmopUXAY9y5pBQq52qJICoBfmVgpLzOiDBE5dvGjKxBSUoRoV9U3xlA2i/JdxHMSzKh6igaWNZrYF67gYfXAP96MY/LH9qAn921Gt++eTm+eu0y/O+Ny/HTO1fhDw+24cZnOvHgkj48uzqHpR1FbOh3kSu/MW4VmuFl8Zocfn7NCvQVYog8OUcGTrq0jK3R7LJQ+UYFW0DrNinKyo0P0F0cKlk2sgUTObqNdq9frCynqHhhAH5aX9EyjAoguoRO2ucEZdVFl04qlSgL8F5KeYZKObpr0j0027UafR0rYccr7oBcPwojJFNNGCVtF/o78PANFyrlGvtJ2Ui5MMq9mEoPWrexTcLnOf8euIz1KvUj5XnAdUq5bnStXSB1KkoVZZm1NQoUblvapCKQY0EZh/vPWHN0XyUcC8ogVLD1da5QfRg/803KEs0tZtU2+dkyYTbqR01V62wXaj8p81A5V5G9PDkOVKqyb6qKjAkL4fZrrqBcZ+O4VZcNBcee1pE8ns1j91TKS7obc19pjUgruniiXupxTLZiPEcIpSSTvvoiG//6+pV4aF539ReNRqPR7OxoxdvrCAWAgYWKNFqx1UrNAo6fA5ez3uB1B5KIJ3He2z+J//nCJTjiwHMQU7EvYvBEILfiCfQXyuju60c8ZsOyqbxjtihmlmLsOZrVl2Q7BpKy7VQ6gUymTrmLcjs0T89VzdOL8p3KtESS1nG+ShbBbJ1xh/XrpJ8imMoZ5UubZZfm7EXZjgisVhlOzEQykZDfTfXmjXHjymVXfVf7ZEoRoYfKPlOK51Xe2sVlHduxsW5DF5atXK/eBMaSabhehGy2H5FfRGN9gITTjWzH8+hfezt6V/wN7Qt+ihWP/icWP/gJLH7ofCx5+DNYIp+L5nwcSx75AtY8/yN0Lf0r8uvvRrlnPryitO32iDBWVKIX3VlNpwGmTfeFinsrFXPyj/zK8X8jJjbsGZVzMhEQYTFwSyKk5uEW+lHO9crfFJ7ld8OCG1nIyaFdlzfwQnuAuStd3PRiAVc8kcMv7m3HD25die/fthI/uG0VfnT7avzm3rX4x2MbcOcL3XhieT+Wd5bQk/eRLwfwgk1bEWjeeJa25fGzq5cgW5TJN61HORmrnCqvLIMZqo4uuuiycxUy1ONoqHpDMbjeTlCodGGsNSqI6NZZ7O+EyReAQ9RVhdJF4CPXvZZ/yLqj1adSXFXrRCJvMKRFPNmgFFHFfLesJTKUHZdtFLDoietwxx8+jn9deh5u+/2HcM+fP4N87wb5PaZkGCrQ+P2wMy5A87hZWPbsbbjl0vfh/n9cgDULH5I6lbASL/epSu3vAYX1GL9tw4pn8ND138Ktl75fbZPtsR+EMpyitl7tHBjQzsDCPtLqj26vj/3rB7j1t+/Hrb/7IG655DxlpUeUbCjTAiqjSrlOtSyRaqyOrTRSbYvyx6te7rDUqP09uNQY8Det6/o7VuDpOy5W/eG+3nLJ+/Dkv3+mfq94LMjODW5n4N8DS43a3yLnFrNdahGPO4+D0lduLFFFcbep5+YbVIIyX7La+P1NK/CIyGUajUaj2fnRirc3AKVoGlCojNpUGVx3UyQScRyy/5tw/gd/gs996CeYPHpv5HodlMoGyl4JhhWKcGHApSLFrbiFiriBICrDC/oRiwF19XQ5rSQ4CEUIqZmrJ+IJ+S0D0zbRly1KKSMm22tpHY1UuhX5golcjmnbKbjJCkYAP2C7JVngibBHM/cycvmcEpi5jXQ6Ie06qj4FVso8vm/IetxPB2FowPOYaIIKSca1o3ssFWKG9I1voEM4sn66rk76UKdcK0TsRdk3UXRN2WcbPkRgFtkw29+ObPdiZLueRu+6B9C1/Hp0LPw9NrzwQ6x/5itoe+wjWPHAu7HswY9j9RP/ibZnv432l36B7Mq/Irfu3+hb9xDy3QvglSiIynGhK6idqBZ+r/z9stWcdHQzx2qkoMKF40shUinmfFcp53wR4PxSAV4xBzffJ7+VlWKut2xibc7EQpHpnl4f4c5FBfzt8S5cfM8aZTF3wbVL8L83LsOPb1+NS+5biysf34C7F/Ti4SV9eKEtjzU9ZfQWN/2mWTPytHUW8etrV8D14yKo55XMPhSGQZfjVxeNRqPZGaFrIBUpnltUQfJpjbY5eLejdRSpKHNeyca7YfXZTet8xiaj9doDV321kmSgayWaRu+BKbNPxcxD36Gs40IVa7YCEyzQFfPNH/mtUsDRPXP587fjrj+frzJyUlm2OTmO8Hdayb302NW484pPYtGTNyiX1XHTj8DeRzIz6n7Vmltz/6YCMYbl8+5Qbc6f+xelhBsz5WDMOuLd0vbhlWpVZZqyyqvKf+pFzhZTrTvkPr56me3E0bbkEdz5p/Px7L2/U9uixeDMQ9+JSXudUKk0UMG3jXDfK9D1eueA/aQC2Lbi+OMtq/Hskt7KDxqNRqPZadGKtx2Egcq1WtkWWpvG462nfA5f/MglOHQfZpBy4NgGMukkPM9AseCjXKJARUGMRU4CR4RR04PrBijSpbRU3Jj4gRqxitVZDD4t5BDCtJmSP1ZRdJWY9dSWEkr7TG1vIh53YMunaUZwHCZbsBCEjAXXi8hwkUpZSKcdxBLSC9luZDAgcgi3HKKYp4slY5M5IiTzLTLfwEonRQoxDMbwoMKACjn5LmPkeSV0dXajP+spF1W6vpbcSgwLR/pM4dyOpUTIlM94PRwRYGOpOtl2nRL6IhlmP/JQKnQh3/US8u1z0bXsaqx+9tdY9cT/YK2UpXO+jKX3n4/Vcz+KZfech+UPfFKWfwftL/wB3UtvQt+aR1HsWYqguB6h2y/bDqSfcVjxRlixehnftPStopiTL9xp7ow6Bm8EHBvlXkPX1XIBbiGrrOZ8lwkdGIPGUlZzDMTfJcd3cXeIJ9f6uGuJh6ueL+H/Hu7CT25fhR/cthIX3bISF/5rJX5yxypcPncdbn6uE3MX9+Gl9UWs6yujR863AhW9cu5ohpf23jJ+ds1S9BUYPycvV1BFWB+qBHIsPbmueEwHlqHq6qLLrlbU/VbKUL/tCmUoBv9um+EriiOFyveB9XaWEshzis/w5vH7yIIIy+fdjkCeaYYINIPrUsnG7Jp8eVezdMv3ybM6DOX3l88JxqJl5styvkcF6k9kmkWeias4cox/Nmmv43H2p6/EyR++BEee83Uc9ObPqVhtyn2z2gYLX3gxucF+J34cZ/zHFTjsrK/KUkMlS+jtWC7yU0zV24jIAwPXpxzD/j15+y9kQYiTPngxTvv45Tj6XRfh8LO/pjKIEj7HB65XY+CyWmFcuXIph6fu+KWKQ3fsud+Xvv0Jx73nhzhC2px2wJlSi8ZhIhtIMW0H8VSTWlbKd6uxjQZcP1RIKuu96t8vL4/JOWVWre9lmVx2XM79H+garJaxXhDg2Xt+qxSnh555Ac781F9x/Hk/xRHn/Df2PPxdqi77M3AblfZk9c1czzXUd9lO7bgX+ttloSyt9qvyu8jbsj876v3B94oIIge/u3EVFq/OyRKNRqPR7Kxoxdsuyp4zDsZ73/4pTBu/N0I/QqlIZZstgo4hgqF8DQ3YlgknTtdREYrsQARRESApeAUhfCqwShEKRVcp4ej6aRoOkokYkknGRKOLRwDX9aptRlKnkkVLucjGWCwVn4RCX0TrGouuGLItRwQcg8oYCqxUpnEtA9KUbI9xN/gXhTRL+iKCrPwdSJ8ohNTcbl3XR5krCLGECFZpW1nh0ZWWvzPYbjyRQiqZRjKVUkJjqVyGJ+t4sm+eCHzse1naKZV9FEvytzQXISGCXhzFsoG+nIVcrij7mYXld8EuLIPX+TRyK+9EdsmV6H/hUrQ/9m0s+ffHser296Hn4fOxfu4XsHbu17D2ke9hwzO/QtdCqbf6HpR75sEvrFWKLSrfaMnHBBC0lrOdtFIMVtxZqZyTfZf+vu5QwBVBn31UVnNSKso5GYOqS2spK0K458rpI2PjW+gsmljRZ+DFTmDO8hKue7YP/zd3A7532yr817XL8M2bluNH/16lrOiueGgdbnimE3cv6MbTqypx5jpznhKsNVtHr4zbL65ZjA4Z+8DLq7nEpuDket6GZsxZORYPrxqjylz5/sTaVhUfitZwGs2uDJUvA5UFuxN8kjDu24ZcCutzSfmslHXyd39ZxkQ9WXcu+Iyy4xnMPPTtoHvkqhfvw7LnbhOZg/Fi0/JMTSgreEfqMPHA6pfuV8qj+lHTlQKuY9Vz6G1fpizJeF7wRaKTqJd6D4iMUFBJC5xEncgIBfRuWKK2OWX2m9E4eoZKpkDlWqnQo+KGDRSjeX6ZdpwaKOWeysD/B558vrJS48uufP8GnoxKoxKTvhEqgyp9iG88R/s6V6q2G8bsgcn7nKz6zpcrnldAseoCujVQIZnrWYN873qk60dj6v6nqX64jCXmlwa0WZU7pH91LRPV3+uXP4V83waRr+j1EFMKz47V89DXsbxStwo9EeLpRlWHGU8ZM89yKsko7HgSbcsehVfMqvEn7FM+247+7jVqv5mgggrSWiy5QnZQnxSMVVynvuVl3CiHsv2XLdpeDdV26aYJqk7P+kXoWDNPKRW5TSZboLKwIMeF1opviNz1GvDqDOS4l30HvxSZalU7k4lpNBqNZmdEZzXdhRk3dqI8sIt46qmHRKjwkUzHlMKKCi1XZAyvbCCdpBsnlVwlJOI+4jEH5ZKBUtESYc9WShE7TistBhcOkE7Vg5lQy0VfZWbNZJiFMy8Ckw9H/nZFYCqLAEPrm9CII1+00dktwmWJlnImDFvalTZdP5JPvp0WQcsVwacky5jlkzKsQSUh38oHMA0PjooTJ30OLVlqVNqOAhU3ri6TguPQ1dZBWr4zU6jP+COh1KLbJWPFyc66xZJ8erBFrrJE4FTKRfmNCka6hnpeJPtNxSMFLyq+KBwySLWIPVKf7rb0ePACGQ8R1jJ19SIAVmLdJVIOkklur1sE1KUodC1EsfMZ5NseRn7do8iufQTeujvgr70OuZU3Irf6XhQ6n0apbxGKfatE6O2QvvVIX3MiZTGwMYX3dMVSjq6rIiCyPzVLSIOCPgVEdvUNERQHKejkmKtCpSILJUXVNxHsQ5lEuCbaCwZWZYElci48uyqHRxZ347Fl/XhoSR/mLO7HI/K5YF0eyzpLKulDfzFA0QvkXKq+gTcNWFI0FX574zIsXCPjwgQcr6G45CmSd230y3WWdZ2NJSfLOKTDPapqwkuLUvkcqvAc5iR0+Les0QyGljYOXnzoL1j42D/RMmEfmXQ3qvvXrgCzFE9ryqEuzhcYleuJ1zuTLSxhxmL5ZMZSL7Cwuj+NVX2ZjWVFbx26igl1D9gZYcB9unJSmULl2JpFD6rnUSUmW05lJl27aC4evfn7WPb8bco1tL5lksqK2bn2BWS7V6ORijjLBjNurnrxXjx5289E7nFx1DnfQMOoaXL2GFi37HF0rp6HRLoRTeP2ErnHQV/ncjx+yw/RJe1QIcUMnszKyWyaS5++WWU45XLSsfIZLHr8n+oZud/xHxN5oWZJ1oXlz/1bKeiYwIC/l0t9SrFEpdWiJ65VMsyoibORrGtVbocLH7sGz937WyXfjN/jSIyZdogMRDWr6ZOVrKbcT95nB57jVOZxv5Y8eYNS6DGxRKphjLoPL3/uNjx1+8/VSzZmCp2457GqbrpuFFYvnKOyqPK3htEz1DOf+/jQP79eUSIKM6pZTUNZh9liOea0YGPShJZxe4LuvUufuQWP3PgdpVCjp8FeR763okATeYdZUGlVx8QHzKrKfq+V7T5+y4/UODSNnaGUnryWuR9uKYclT9+ofmPWVwoctFJUng0qLt5TG7OajptxhBq3VH0r+tqXy3GfL8d9jcrkSss8KhwXPPJ3PCtjyiyyyXSL2scdEVpW+kYC85Z24qh9mxF3KgpM0tnRgVx/P8rlqiu13AQon48bP15nNdW8oShDCJm/6aymGk0FQ27A+g68C5PL9eFPf/sx5jx5DUpRAf09IpgaaRHwyoinDaRSQG9/FxynjOamuAgdceU6Gos3iCDjoKe3C73ZPllHhFy6h4pwUyh4KOSKiCcdZDIi5PoFxOwEbCuFvmyP/M24bhYCxFAqmvBkkm/bHlLpCE7cVpZ15ZJMFHy++Y2LMMDJUSQCacX6hqo1qgIZ/82U05MKl0gmT2WlS2MQ3FDWKcvNHCJUpNXb4CiSCUY8jWKhoBI3hEFF+0NFGk9xFa5Ebva86des5gh/NzgxKQcitIRKwaMUAyJ8cT26nzi0nnOkLi2/pKFUKolUMglXBBhaAzJDbCodk87JuORL8BmbTvadrrJuico9Ay0NEZrqaGEXIjRkDCwmvQjQ1V9ENgeMGZ1AY0OrHJOxiInwV/JSIsiPh5VohRlvRSw1GlZSSrxJ+mert8V8c0yFJCcOvIor2b8qCjFVdtBLm8IzrSB5PCrfawIkd6LiVkIo7NcnLDQkbfXZmHLQwM+0Ld9tNMnfTSkLTTwvLT7Mqyvu4tzyyHr8/a71oD48EGF8R0FdU3I8OfFat+TRyjm48WjWMGQydDgm73PSDn2Obg81CwxmzONklPusGQzvrfJccJIyRpXsgiMBz0lu56aL364snE792GUYv8dRajK+dchzybThyPOPzwYqanYEaMl20vR1GF9XUK7khBauJd/C7UsmoiyftViONcXcQGjttjPfN3md0Rrr0ZsuwpqFc6pLK8r/gcd49nH/T7mG8trsbV+Ch677prJ640vHhtHTlEV3rrdNWcsdctoXMevwdyOQ57ktck3nmnm492+fV7HeMk0TkGkcp7Ke0rqOSaFyvetwzuevw6gJs7H02X/hvr9/SSmgWibsq55t7aueVc+y/U/8BA46+dPq/OFyKpvuuuKTKoMnlcG00hu3xxF409v5LtzAQ9d/Uynx+HwfNWl/ZWnHbKrN4/dSfWd7B5/6BXUf7e9coc5xvvB46xeuQ0JkiMrLjSpykKmUeurOX2L+A5erRYylRqVY7/olSiHdsfp57HHwOTj6nd9T9y32Z9nzt+PRG7+jFHvsI5WPfR0rMHrKwSIzVbKP8pqaMPMYpezkOowj99C131DXNF08eYyo7OI9v79rJXo3LMW7vnI70o3jlQwzf+6f8cStP1Z9qoyZie62BWgeOwtdbS9irDwvTvnwpfKryAvyL2P63fuXz2LDymeU8o6F/T/m3O+pxBhP3/UrPHv3pdjv+I/jsDO/IjJYvzofutsW4sFr/luO3WJ13OtaJilrQyoix047DCe8/xci96YrMuYOCuVTytXH7p/BJ8+ZVl0KvPTii1i3Zg36+vvV37zvJRIJHHTooRg9ZozICYGSVbPVRGm1+H0azUii5lByPdMLqq6uThUqhLlMo9ld0RZvuzixWAL77HUIJk/aG4ftfxrOPvkjOOOkdyOVzGB9xyrkCzkw8YJtOPBLprL88sIyQqMkQn0R5TKFVxMNDXVIpRIollwUCy58JmcQeZ6xVhj3zTJj8jA3UCyXlbKKwhZjxlGZFYvFRaCxwSQL/E7KZSqtZMJFPZphI5mQG3NCJjac3KgkBdJeJP2RyUTRk+mB3KipnFMupzLZcD26w1IRZ6NcCpHL+SgUAhHKZJn0Q4UUCymAMHOsrbbL7Kh8ELDwQcDssRRkaP3GeC8Mpsysqpxk1bDUdmV/ZFnMoeusqQQaCjalokysZT0qj2K2JdsuKws6U2pzkkblX9l1Vcy5TDquFHYFVx5ETkbGIoNcwRNByZX2TTTVJ0Sc6oObX4cgvwJ9a1+A1/MEChseQ8+Ku+F3PIa+pXdh5TNXon3RHfLbc5jZmsHR++2NOidAXUz2yQhgRkxsIX2SCYMjx5iTTrrdUninsE+hlv2Vf9Q+vDHULOZqVnNetfhqUqIUMlLYPy+ykJfj312y0JY3sLwvwvy1BTy2rAePLe3Dg4v7cd/CXmU59/yaHJZ0FLG6u4TeYog+Gd+inM88VxkP0LZ2fgXI04t78fubViIh5y8zz+1I8PzicZsrky5aj9CqhBYhgwstE5TijdfZLqZ447XV27EM7TIpVG5Zyfpdbh+HA54rxf4OZZnCCXoy0yJLh3+ceA/htpY8dYOygNrjkLehrnmiutdsDXyO0AWubcnDKkZWqq5VHes3mi2xeKvd5vk5VNmZ4f2GCqHJ+5yI1gn7IN0wRilZqBRrHDUNU2afgkPP+E/MPPit6pkTBmWk6sdg0qxjlcKGz0e32K9cJCfNOg6HnP4lTNv/dGWZxeuWSphM03iMmnygUuR5JbqZljFR6h55zjeQrBulxpAWWZY8Y6lMahwzQ1llZXvWKAVty7i9cNCbP4tZR7yn0md5RrMvsUQ9Rk85UG2fLw/Z72n7naas6nhYaK3FeyW3y3OObR986mex52HvUgosWns10Qqt2l6up01ZjU3Y8xjZrxgHR22vBtscM/VQFbuO/WKbzOK63wkfx37Hf1RZqY2afBBGTZqt2uRLndbx+0h/Zqm1mZSJqi8mYzjynK+hbfEjyHateoXFG9ejNVnTmJmqTxwrKt9o6XfQKZ9R15AdT1XGy4mp5z6t7DJNE5XirlzoUUrLvY/6gNpXWrKxLVqvSYOqTf5OV2BPxpjbNJ04puxzsjpGUkntF8d/wsyj1bFQcoWUdONYpXSn8pUhThjfNiNjuu8xH5Lj8xnEExklf+zI8FFii8y6eG0R9WkTe0yoWFVqizfNjgrPRW3xptG8jLZ4203J5vqwau1SPDP/QTzw+D/R0d6O7s4upOsAN8wiMinIy3fXgOPUYdSoFphGgA0bulSCBksEVnn+IzJ8MCMqlVbFgieCfoi6hnokkin09eXQ11+Qm21ahCWZpJiu1LWVwoAKvMA3YRlJmRglEZd2ElZZ2qNSyIYfmSgHIcqeCAt+hLhD11ZZJ4hk23ERIkR0qn2XOvl8UYQJS8WgY2KH0JD+h578bopA5cg2pE2lrKvEseODgA8ACnJcVi770h/Gp5PJssrsasi2AiWkePJ7Om6jMZOQuoH6nVdNsViUbTBGnYVEjIq3itVGXMU1kbpeJVkF3XvrMnGkkqbab5EU1cSopzePbL4swnUCjfUxJAzZf1k/lcrIOp7qAzO7ZvuzaG5skv4Z6OzqluVAMmXh3ed8Bt+44GK1TdJflHFwqXDy0V/ykZPvnVkXPXlfJTng9/4yFXN0PaIFB92EY0oxxzFRMf5knzdazQ0S3HcUXlYcVh/g6nvlU/5R36lg9MsyobdCZBIW6hM26lM2MnIeNmccNCuLOVu+x5TVXNymUpWKVraxY9LV7+KivyxCd1YmQZ6c79XlOwo8nzjB+fdv36csQg48+TMYPe1gZe1Rg7/Xt05R1gY8xwYycORfa9+2pi6p1R9cl8s3t/5Qv29q2zwfqeB+5IYLldsXg4Xvd9xHVRylTbGl+zG4H7X1hlpnc78NZiTbrTFUfVqOvfToVXj0pu9i6n6n47j3/lDdexgnaiheq73BbKwv9wIqV2695L3oaluA0z7+R4ytup8NZEv6S4uqu/90vrKuOfVjf1AKgE1ZnFba479KvTxi0OLt5E1YvP17kMXbrgwtmHicVTxZua8wXpcTT6qDWVEAUSn08rmlXkhJ4flBxReVXlxGq/FK3VeOGZU1vLbdQp96ZvJ8oDtm5VlTcVVl+1TQqqRNsk4p16XarLk28z5IxdTAs40vKNluudCvPm3ZDjPAs+PcJ2YepQuq5+alnSa1b1QOcT0uZx/YHvvBfeCGeW5v6qxTFv8im7ANumom2Df5j/dl1aZ81jK/EmlZKcjYl7LUlx1Q+8Pt3vmHj2H9sicqVqRVize1jvSF48XngSfrUHnIeyPbrRwjJgPieFX6yN9oKccxUpZ1yYZK/YDyG2UThgV5pUUsrfeYAILHTq0v+67qSJtqTGvjI0UqVNfieiK3qv30ZMx7lfKVY8y+cd93Brg3VDYakYtvfGgW9piYwYIXXsD6tWu1xZtmh4LXuLZ402heibZ4202JxxIY3ToO+8w6GPvOPBzHHPYWNDeNweq2hSiWckps49sJWpdRUUPhhgqk3p6cCIYGKpZrpnz3VF26bLoe64mgGWfcuLhKlKAs4Jg91RJBKmTmUyq5qBRjGykpNO23EYpQGvpFqcPJBOBJe/z0RT6gJR3jvoVhSf3uiNBBASqUiQZdTF2vkijBFKE3Hk/I77Z0jVZsvvRD6jOuHLftMn5aRUil4FF5+8c6dC2VbXoVV9PaGxk+NFQ9z0PCocsp95dvDdl/CtmVdijsqcQSId1ipQ+JpIwvBWqKSKFSBFI5Z0q/qGQryf739GalnUD6S4s0+U2ESz6KqFDkvlE4ZdvsE5V9mboEYIciJPqoa3CQSMukwSohk6rDuNGTZZ8TiDsm6hIWWuscTGiKY1prAvuOT+PQqXU4eo8GHD+rEafs3YzDp9XjgAkZ7DUuhYn1JpoTIRrlcCZMEej5pluE8sh01JvpirUchdUB7q0sFGalvCzSvp7IGSdjToFcKQg5GRGhuVLk2Mg5yQQQxJdzohhY1ThzJtbI3GHh+iKeXtmPR5f2Ys7iPty7oAcPL+vDs6tzWLCugBVdRbRnfXTlfOTLvlJSckdjchzfKBhr8Hc3LcOy9bLrcp3I7u9w8B5BpS2tizjppJXDlNmnoq5pIhpap6nSNGaGmuzwOKlBrayoJmoqEzAnTZxUyUSPsL2BcHLKuhvr8dyUumoSN3hQ2K7UeUV9tquq8lqqBNbmd9kQV6isV4W/cz2lIJTfuX9D9bOybWmP23KSWLPwAWXZR6uYcTOOUtsjA/eF188r29r0fqjfOZmX+wGvv8r+cN2YtFOxMuQ22AYn1azPuJC141Hb/mDU/lQn6yxDjxMtTy2lEKhtc5PjLfDeUKlbaYcxKtnnSj8q9bldBrLvWjsfqxfch+Zxe2HaAWdJXWawlmrcn0pFGdNKWxu3zXHiPm9i+y+fH6zPbVeUK4yxpSzeDnorMo0vW7xVxmzAftf2XXqy8XjJ+rROonUP41HRAmrmoe+Se3la/RzxoaTgMWVfa/2V7W9sj/v18vEfLmjlNn1TFm9dVYs3tXTXhtewuv/LvV+5csog8AWf+pvHetC5wmNRe1bwOPFvKmkYl2yo6+X/s3cdAJIUVfub6Z6evPHu9nImHjnnnLOKiqKgqJgDRvRXFHPOomBWMIAKSEZyzvng7ricw+bJneZ/35vtY27Zg9u9vWMP+juK2emurnpV1dNV9fULOsf05eV5EjW1eYfHg/Klp+VT5ZBzNKPmPa3BiPi8C/LUoVaurEGkXP4uas9Forb+YJ3625T7qFZOzZ0Er6n9TvrKkzw8VruvWc/A0DJVFj6v4rLGoH/Wmk/cWpkvJ5/YRvYl72P+vklosZyFT16v5rkz9jwN2ZbJelxBWfrGoqb5X/u7Vjf/7jcefTJpn6lMtXGpjVHQpg3xUr+JTOw3yV9D7Xf7sv7pQ+1cbSyU7JN5VYlWOb5NgfJGE5i/vAdH7jkGvd0d6O0JNd5CjDzoWifUeAsRYj1C4u0NDm6KWpvHYuyYidh1x33UNHLpssUoFw2ZxLmwlzWK/KMvE0b/tG0fMdncMWIo3y77eo7BALjJ4SZWrrOrGg20t1CALYscqULrIVHGib9S4cJNNn2yyKr6JopFKdcpyhNaFlPcLEqSJ3NNPoP5SLbxmNQm8pD00wWgLKxk2SQLNS7MfJGJvum48eK1svDqe7tM0o9rMLYl0HQjqcWFCEGijosUOatlUkammvkpN9sGUgnZQEkdPEayjptRar4RWp6URRqKJo2sg3CcivRFWdrooiTllV3pK1ko5gsl5HO2auI1NzepDzmTCyVZfFNLTgM6SKKvPLYhmYjLJq+KUrmgfUCfdBwVx8vh+XlPYM7Cx9HV3YUJbTPlGllYycKVfucCeL4tMrL8KOJmVP2jjW+KYzqJuQkk5hpw0IwG7D+9EQdIOlDSvlPT2GWchanNBsZmomiQ4mQJLe2TAqkZJ/+49uPGnSattY1rnzkrx44iMq+OI9NrAZFShKRTYi62qXGgWge8GSiSjFtVRjUwZ20vAct6fMxr9/HMGhcPzu/Ggwu68NDCHjy8MIeHF+Xw5NIc5q8tYWW3jY6CA1s23X3DpW3dUhpzD83uxFV3roZl1No0EqFEj2zo5j/+HyXepsw6Rs36qN1AkyCm2ibnpQ0Rr+EGdd3SJzH/iWux4Mlr1bF2Sa7ntWasFjCF+allQlOkpbNv17x0Pk6/RG45j0zLJNV6eGnjWCNBGHlv7iNXYvZ9f8KS525VU6d04zj5jcYw58ErsHzO3WqexeiHSsDppSTfTcl/i9bRIGUnM6P03m5f/pxe9/z9f9VrudlkebF4SrX8Fj51HVYveBSFntUwYnH1C7V60aN6LU3cpBIp25BzFjqkrBcf+7c6/qdpKjVQMi0TtJ2BnyFuyFe++IDma5mws/bdwqeux3P3/EF96VG7hg7m+VnKrcOch/6O5+/7MzpWPK9tUBMwfQ5uCMpAH1PP3nWZ/kTpSH71goeln/6MF/vMMpvGTFdTWW7Slr5wJ5654zdYNuceGYNOKXeqtu8lDR5qmiTkw8fK+Q/ihQf/hnkP/1P6ZJ62JSty8JnJrKx34ZP/xSrJ1712gc4dvEfWLH5MNV447jqniPy97YuwQNo756G/qRYhfVtxY04TMY5vvQYRN9LlYjcWP32T1r9i3v16P7APFsj9wsiFM/c6Xc3aKBPvAWq9LHvhDnVaP1f6boX0NR2upxpGgxEvOV7UIFr0zE1S3r3r+5X3ylq5Z0k8ZOX+4LOPqSjjvvjZm6Wsf2DeI/+UsX9MTeLSTXKPyLjW7s+avMOBVyTe+pmavqEwGGJB825i/kHkrRH6gyh3o3lrL5mGG4Mus09Gnd8l8ffI39T0PU7R5wGf7y/Dpra/D0OVafAI+nQo144MRET+TlmnZ9MxjE0X0dnVExJvIUYcQuItRIgNEZqahtgAhWIOi5fNUa20Bx67HTfc/Wfky6uUYPM9bnTkIRqJgz7dEKU5oq0+4jynCs+O6EKfmm7FcgXVKP2YSH6L9Aa1GbhhcXTjRJIrZqZk3SMbxrxsnqJlxJPUPotq1NEaUUQio/aQZhCBkmOjXCohkYzrMWrbmdQWkzyuLCa4EKGfFbmtZYNf0xTjuspQUo1abfJFriN5Fmiq8TsnBQYsIH9XKZeVfJQiZaNEs9WaSUpCijCrrmxu5Fq5noQczWaVbCOxJ4ua4M2skl5yPf3jcaFDjTfpEhQdAwnZrPLtMX3VpZMZbYtNrTtP5BD58sW81p1KMWhFzZSkqSkr13hK2KmfO6mfZGIkQiJQZJPJrJRPYEzrzmhojGHU6BYcefCJOPHIN2PZ6rlYvO5pTB+/G3aaup/KN1SQEKTZLwmnnpKLzrwjCz9P/uZ3D738pJlrxe/zZSf9oI8XLtRZAv/XR4Zx0Sup9vfIfASRFFIikfegfJKsIPQtvGygVQNJmiRDgaYkzVZj8mmgRRbCzWlTNsMMBBFDQ9xEoxxvTNU0XwaLnPTpl3/7PLoLhvzOBusUfuuBfcS+uenSd2mkwaPP+RWm7Hq8kip9OWS8qSVS004I+veFBy7HU7dfovn4vUbM0cfRATjkbd/RKID8va1b/iweu/EH6qycIPGipkSCiTsegf1O/oJqI/EYSZgVL96PB/5zkZJIJH6CSIf0tUT/TLf87r1KjOx/6v9hpwPfCadPTpJdJGSu+8WZSsKc/OG/a/TAFx74m9T/fSWySPyU8p2wSz3Y54TPYPejP4xn7votHr3he1pGf+xxzEew+1Ef1t8+MfveP+OZOy/R7yTu6ACcTr4n7nA49j/t/9RXFfuSsrANjOK3z4mfVVKH5F8AkpYHvumraG7bHvde+QV1HB6AJmEHvfliTNrpKCWc9WHYB/bPygUP4X9/+ACm73ka4omsRvcLyFNi2m4nYp+TPo/n7v6tEln12H7ft8q5zynZxPHSPiv14vGbfqhaYTyezI5BqXet/lZmHXKumh7T+Tv9pN36+/f1lbQhJu10JA4/64c6tiRMOd40IaPTe2qPkXgltt/nLdjn5M9rvayf+amR9sA1F2ONjGk9pu9xsmog0in88e/7PcZO31/byAiH9135RfWXxd92PN2s9wdBx+6HnvV9/eS9fOOl79ax7o9mOX/ceb/VqJNLnr8dD179NSWdqfEWS2T0b4J+tw5+yzeVzBtIg2eoWG9q2jCAqemLbxxT0xBbD7oei9Kk/mtYKc/YI87+aZ8PvJERcOSNBD73koko3rRXGUZplawfXyLeQlPTEK81uLbn/iw0NQ0R4iWExFuIjYKaXX+88ge45rbfYNW6VaAZpEnTmUhcNg9y20RpWikZI7VJveoxkEEKZUYIdTzZMMuiIGPA8QsakMGoMsiCbKzlEhJPjPwJPyYb3gh8w0bUovPeWkRTOpCNGVVYfQQcZIOZ1yAKvYhbURgxEk9VpNMJpDIJlGUxUchz4Sd5ZTNC81Sas5IBqxEmNS03apExmAKJPRJyXKDUSKCo5udbQX7lNfT3Rm03EnU070vEOImQbKOGGzW+qrK4kUlEyjFlw0rzEylOyUJfflYVu6SbLE46XjSOQqVGPBhSBgk9KUDktlEs2YhLGTGW4TuS35AJKqVvJqnlls6QrIsiHs/09XVRAz1Qw6GzvSR9YiOVTcOL1AI8xKSsbLYBu++8G9xqQTblSey5/VE4+7SPqv+4LWUgass9UZSxLzkk3jx0k5zLOWgvOOpnjoRd3pY8ZQdlyUMNQGrM0fyW/cS+qSUSilwYyp2i/9U++/732oMbD/ahdqP8pRuRPoJOxkD/lh+GWynJcFWQkrFKxCJIy72StgyMzppKzjGNzlrIxqNIyfGE3NcJU+5tsnl1+Nvty3DdA90wq3xTXSNFRiLY7nri7cAzvqqEQ+Cfh+NKMiKRatQFGckUBmG4468f0+P7nXwhWifuAk81jG7E4mduxuHv/DHGTd8fuc5luOX379PofTvsf5ZqLlHDrdizBk/fcQnWLn1aNewOO+uHWhc3gTdddo7mP+ysH6Ft6l56bNWCh+S3ZGOng87GC/dfgYev+5Y67j7mPb+p3WvSv5RrwZPXKZFFwu349/1RNZuu/+Vb9dxhb/8BGkZPUe05auclMq2YusvxStJRTmqN0YRyxwPeodog1Jgi8ccAAjTfpnbVg1d/Fa0TdsHeJ3xaNbI86aNn7/m9mumSCDv4TRfr3c4F6kP//aZq3vFAQ+skueYzqqFG7TYm9h3vOzr8JzlH7arnH7gcL8o1jWOm44T3/6lm3qvaVjXUiLcHcdsfPyTPL/o8srHbEedj+u4noWPVXDz8328ryUXts2LPWiUWJ+98tJJVD//3W0oSkiCbJvnZrySaHpCNODXz2OZZh7xH+qVZNf4euf67WLf0Kex/6pek39+Fcr4TvdJP1Cicfe+f1Bx396POl/tDnqfSRw2j6P+vqmOT71ou/Xi2tpcadiTQHr7uO6rdd6Rs+NnvJEx57931t09Jv9+FcTOlvCPPl2Mx+X47nrvnj32tRo14m7G//s2+Zv2MYDlGxtmKZ1Ub78nbfqFahnQif9AZF6sWHuVdLffOYzf9CE1jZkg/f07uP2oip7WPuQF++o7fqBYk763W8Tvr/cn7gREb+XvgNTS/pmbjcCEk3kK8FiBBz98FfaylG8cq0R5uJbY+uPaQJST2GNeJ/Sd2ayCy4HhIvIV4rRESbyFCvByhqWmIjYJaVdtP3xX773kcErIpmT33SSWU4glLTpLYIsnQgHwujmKljEi8Qh5CjnEB5iCZjKKpIYG46ctmoyyTvWy26fsmKhs9Em7y3aMZmenKJqWqOnHypJZNIc1Fa4SXQ1OiWFQ2D5Jc+iCT7NUILNlUJa2Ymt7BK6NUIoEl5WlEUy4+SIZQ3d5AzKKRJNS3mqxINLootdRsx9Y8sYQpG2pPNqC25k0ls3Adat5E0JhNi8wu/FgRCfpWizVK3ema/p7lw5D8rmGpnznZPcv3KDxpe7lMU1X2RUzkiaEqG6CE5cjGkn5PaAJE4q6CmDMa8aoh1/SgKpvHtNRHbbl8qSh9Q3LCQsX2UGB50q/ss4ISVxFJJkpl8ndxNDXJBrBZzssm37bpxLiIjp5l6JJN84vzFuGpZ5/DU8/fI3KWMKFtWq1vVDtw+EDCKNHnZ46k0vjGOGaMSWLXCRnsO60Bh2/fhCN3aML+8jfNW/eYlMH2YyxMaYpidLKKBunPuLSR416x5b6QMVeTMyOmpnmGbHTV5xyJLZ6TsVRS7jWB1MuNhiSSNSQMSTqpQ2eatDLQht4AhtwNUZQ9Ezknio4SsKTLxZw1FTy5tID7FvTittkdasr62OKaKesLq4tYuK6MlT025i7P4+o7VsCUNnt1xMmIhIwJ+4LmotQcWr3wEfWtRTKGad4jVyoRNm2Pk3X8SEiRlGE0PWqN7XLYeUoQpZrGKtlG0i7TPEHGPqHaWEuevQVTdz0eB7/5G2ouSI2u5nHbK1m37Pk70bnyBfl7ljq/L3SvxJP/+4VGsjvgjK+qphG1w1onzELz2B1FzioS6WYl2Fg/Nc1IWHEcSaQ/d8/v0LX6RZHp/RoJr335M9qW0ZN2VU0vanxY8pwYNXkPDRZBwpxmmSRl1ix6VLXSSKBtt89bVHuNpBH7hxpQD11zsXbXUe/+hbaRBA019UZN2h1Ln78da5c8occ1+qb058p596lZKrWvjjznV0oUMpriqIm7qj85mjeS/DlKzjHaX0rP7aLacbmOZbWyRjHq4Ev3DzfKOWn3oqeu19/RAadfhF0Pfz+sVDPGSJtIQK1d/LiSage95RvY+ZBzVfNwzJS9lIhbt+xpkaEV42YepG1bu+QpPHrj97Xvjzj7Z2hsm6HtoiYe27Hw6RuQ61yOyTsfo+PW2DYTeflOM0+Soqyb+WLSh9SI5u967NR9MH2v09Ayficdv7icY/vynSuUyGNft03bR9uyRvrsqdt+pcQdydoxUma6oQ3jtjsYyUyLmvuy/TP6TE1JdLJPZu79JunP/VRjjebGvJ9YD7X2SKYx+mJU5qzG0dOlLwpqskrT3t2P+ZjWTy05mrLzvmkZv7OWN3ry7iJvs97LHCMSvSTk2F8TdjxcWkYt376B2Ey8mqkpP/k9RIjhBH+flvxe+Hvj3yHp9tqAvV6FgQkNZYzNFGQeqhEafKaHpqYhRgJ4L4ampiFCvIRQ420bxOxVj+DZ1fdh/rpnUXELsujvO7EFQNPNGM14Cj1YtXaZTNie7B9rxFatXmqScfKnmWggCLXI+KaD5E5Uya90OgsGKcjl8pJZjscsNDRkUa6Ukc/n9EHMF/NcxOlDWf5jGfxHv2n6T7/rCT7N9Tg3MRTEl0PceKx/oOsHc9eO8RISOvybpBvLpuYbs9c0lbh4pPzyt7ZJhRE5a+eyDRnErDh6unpl00bnzUBjU1bL6pJj6veNskqbVWoKJKiZbqko8rfURx9d1ZjKwoPUAozQTx21mShblI7Da6awlJUTFjXrNL/Iwfb0FS2IIt9eRmFtFcXlvYj6vRuQiyzDsiwwmit97VGTrlK0MGv7PfCWk96DM056p5bS/xGwvg+3MkhGVlwfZacqqaYx15F3NLXrp4uitCVfdlWrrlCRPpLNPbVt6DtJzVaZ5B7VT3a69r2OiH6ODPCm0//6/q6Ne01rjtpyfebTdgk9y3sQL9HpdK0pIxmBxtstl52DzlVzlCBKN47XsSGocdUybifsfOh7pMlRJeGu/dnpSnSc8tGrkKR5ZZ/paO13SoK+5k/xlt+eq2TLUedcouaIL0XQk+dLPIWHrvm6+uja45iPY68TLlDi7eZLz0HPuoXY/ZiPYqcD3yWbxBYlXEjs8HdEwub+/1yEhU9ci92P/ij2PO4TSpLkqV332/cogXr8+X9Wsq5z5fO48Tdnq3z7nvolzNjjVNU04xipJpncW0oGSx88/N9vqrbZ3id+VslEaocR1JZbteBh3Pq79yphdPg7fqR16HNH2svof49c9y3V9Dv0rB9g5l5nKPFFDTOSloySuvtRHwH937Ee4v5/fxmLn74RNJedJXWRMOM5lnn3FReoX7LD3/kTDXLBsgIEpqa3/eEDaB63A07+8D9EBhkjGT/KQW20u//2aSXhjvvAn+QKPi9dJafmP/ZvrZcBEQ56y9eVZHrqtl/iiZt/jFkytrsecX5Nq4t9Qlmkf/73h/NVa/C0T1yNhtHTtK/mPVyLajptt5Nw8Fu/1ffb5XOxBl7L3wWJ91qUQppRRZWEfUT6eMcD3yl98gX1MfnM7b9WM9eZ+7wFB77pazpOLIvX8/nw31+8GV2r5uK4PlNT1ynVxkvugSAP81NWErg3XfpuJX2Pee9vlaClDCvm3o3b//wRjJ60G44699fSFyntkwCBXzqSsnxRoOfkR0ty8Y6/fBQTdjhMNTJVO0g1ejcf1Hg75hU03vgZaryFCPH6BbVa9xrfgT3HdejfBOfPUOMtxGuN2j4w1HgLEaIeIfG2jeGapy/Fg8tuwM4T98Hkxh2QiTf1ndmy4F0SkEkbghtOfpLcqlEJBI/x1uJ1K1euwA9/+CNst91MfPjDH9ZFwfwXX8QPf/QjHHTQQTjn3e+uXfAyBMc2fovWznAbvTG8dC1z1b69dNVL3+tLCNokf8kpkl6/+MUvVeYvf+XLspAZg3KpjJ/+9Kfo7OzChV/4AlpHtUpuXvTysl5CcLzumG6KeLzv2r5T7CP9kwLIqXpZg9ZSy2Z1bgmeX/0IFiyci6X3L0bP2h5YcUsJ0xL94cniy2A0zirfdrpYs6Yom+4Y3nrS+/HVz/xEJkRr/SKsnnAL/q4/NhJAjcvuoot8xav5kyt7yMnfHTkHXcWaSWt7wZbzVbieD/Kn3OjWNu81814NylGf2McjDCS3bWmfs6YCuoYbeRK+HCRKSDbcHPh4O/eSPh9vL/mlI7lCk2wlfl58ALf96YOqTXTKx67izabjUQ+OXaXYo0QINaRO/9Q1Ne2jPvNVgsTPs3ddqv7AqGFGDTcu7JbM/h8e+M9X1Ryqaex2SvBQY46BGEh4WYmMOs2/+28XqIbY0e+5VJ3q06zz/qu+hMmzjsURZ/9E81KOOfTxdvMPtA3UvKKZJfMk061w3bKI/8rEG80SFz71X9x35YVKwtH0VE2q9TfGBSqd869VUujAM76GnQ5+l14bEG/7nvx51cCjiRfr4nUPXnOxEocHnPYV7HjQ2Up4BcTbfVd9EUuf+9+rEm8M2nDi+X+V8mrjQ001msre+dePY+y0fXDUe36j9XFsSMrRDPjef3xO2n8iDj7z21JWUgk0Bp0guVkLVMFxZIEyhjIWvR1Ltd5TPvYvtIzfUc+9GvFGTcdKoVPHce3iJ7RtHMtSrqNmgnrg2dInX9C2sM8ZpGLP4z6pvuTYRwSfX9Rcu/6Ss9C54vkNiDeNjC1tWr3w4fWBN8rFLq2nZ80C1X476pxfbzLxRvKOZq/Mt3zuPXDKBbl3u6XcHg3yQcL4kLd9T++l/vf5UBESbyFCvLEREm8hRipC4i1EiJcjJN62ITyw6AZcP+93ePsen8IuYw6BEalNsiMdN1xzM05504nYYfoszJ79HIwEcPkf/453n/dOHLjvoXjgkXv6co5MlHIOZkyfjlXty/HAPY/gwEP3xerl7dh+u+2QK3fjmcdnY9e9du7LvfWxLr8C/3n+l7j34Zsx//Z58qOukWXd3QUl4RIJQzaaNrKNSZkI4+jucZFOjsZZp38E73/bB5FKpTR/PYKFWTBBjjQCbmOwXV99zdHytz1XQWexFgSigz7m8jaKti9j5ilxlyu7qMrNGJVFwfpNvzwO+bd+kjXgZ3B8az4qpbvzq4uIl3xZtPRpTY5wrCfeLqsRb0e882eYvMsxGxBvQUNI7tCs8q4rPomWcTvixA9ezgJeRkiQzOhtX4Jb//BelAtdNY2pUdNUcy0ATRefu+d3GtiAvt8OOIOmnIz+G1MtuRcfvQpLZ9+mpAhNOvc9+YuYSJM/GWeSLDerL7hFOP4Df8b4GQfi9r9+VPL/Dwe/9TuYuefpql3H4CvUbmWkTJJqy+bcqXW3jt8J+5/2FfXXxqARSrxdV0e8HRoQb9TyTWDOw39XrbbGUVMxfvtDVMOuHqp9FUuqn7Tmtu303qOvM9V4k/J2Pfz8fsTb1zRCqAaIOOjd/Yi3C7Xdh7/jFYi3P35ATTlP+MBf5ToSn33E2/N34M4rPoG2qXvj6HN/UyszIN6evgH3Xvn5GmF25rflXBQP/PsramLcNm1ftMp4uqqd9hJINiXSrdhu37cgnmhUDTYl3v7bR7yduSHxxnFfs/hxGdPv6L1E09paZNA0Cj2rVFuSWoz7nPwF6Vnph6svwouP/6fmR+3ID6Ii9wrB5xZJsxt+fZZqsh13Xo14o5YizX4fuf47ch/eJuWm1A8fTVqdShEdK5/X/n8Z8faXPuJNjtcTbyT3SK5x7BncgfckNeasRINqIXatnouJOx2JQ9+6BYi3GRsh3uaFxFuIEK93rCfeJIXE2/CBa1+SRDTRrVmoDA9oxcK0NU1+A/KLpsZbcx3LukLiLUSIDRHe/dsIHK+CBxbeiINnnIzd2w7fZkg3YqfdtsdnP/tZfP7/Pg3EahP+AYfui0996lP4xKc/ot9HMmLJCP7vaxfi85//PHaWthCtbY346je/jC9/+cuYMHWsHnutMDozAafteD4mT52O1Jg0fAYtkM2dFTeRTMTVZ10yJRtWhwEfHExIJ7GTKZvoR6/B8qt/hO5bfoeeW36Lrvv+he75T6O3s3394iBYdHAC3arE0xBhmVFk4gaaUwa2a0upP7kTd23Fuw5owyePmYQvnjRF0mR8ST6ZPn74KJy7dxan7JTEwVMs7DTagFyGdMyHFfEQ0Q1yBEY8iXimGVaqAWYirX6tuIGuEZJBGh6wTLci9dLEVNqzDXT7RiCCU/j61AeSLKmGNv2bGm0koAJNzgCqZVX11DeWalHJWFDT7eUkcBXlYrf+lWocq8SRLxsLmibSVPLgM7+DEz/0N43Eme9aiYev/QYKPau1Pvr2mrTj4Xrtirn3qt+zVQseVG20cdP26yPGIioHy5y04xHqw+zED12h/so6Vr6ghJ+aLkaDZ3KtnRvKSbPLqLR5jH5rYtTMt34PB77pYtVuC9L+p12kBFujkosbklcjESTKqPHGfiToE+3Qt/9ggzZpu079ikZ1pV8o369Fdh24n7hJMJXsfOT6bynpttfxF+DUj/8bJ33wbzj1Y/9WU1aiRoiz/jisdE3zmxpmSoCuL1MW/kasbmwEcorXPH//n5V04zie/NGrcNKH/45TPnKVBo0gERdE330JA8urJKjgiVt/qqTbjge8U+U8Se65Uz/2L+x36hf1/HCRbSFChAgxksFnZP/n5LYEyk6ictWqVfo5XG1hOSQ/16xZo+Tn1ugj1kHrlxUrVuh6fmvUGSJEiI0jJN62EfSWOtFeWIntm/fqO7LtYPr06fjBD36A8847T8kcYubMmfjJT36Cs846S7+PZPANzUc/+lF873vfU59pnZ2dKBaL+MxnPoNvfOMbaGlp6cv52mFcwzS0tUyC1ZBANBJDTDbDCSuJuJVQTQgXFnZNjsKHx03DJXvujp/uuyveP6MVM9qfQvaFm5CZczOSj1wB67pvANdcjM47/4reVUv0TRWJt+AN6bZAvr0asgkTYxstJeb2npLF4ds34i17jcYHDh2Pzx8/Gd96s9yvZ87AV06Zgk8fNwnvPWgMTtkphYMmAruNAaY1+mhN+LCiPiKmhVgiBTOefClJvxvS7/TzFGz6B7XYkayVHhuxbbyr2W4lJ+uSfo9GQW1CBgGgA/pSoR3tK2b3ReekuaapGlkEia+Y5KG2E7HqxQdgmAnNI/9TDSySbjxONLVtr4SM1i35qNlEso5+zA4442sabbKYW4tcx1KVgxpLk3Y+WuulyeGiZ26AU85j0k5HIdkwRq73lG6h3NTSckUeEjLUmjrgjItUs4naTMXetVoGB4/yESTqtN0cf0n87VBzi/VS+6przYvK5TAgCrXxKCfLZp0+/RRuEwtkaYDImW4ar99WL3wUxfw6bQPbtL5dMg4aNEGfH7V2MWgBoT73ZDyDfqKPQ2q0da+Zj3TzOOx88HtUW87zbNWkq9fcY3EsMd1Qe/nBoA/UWGPZHA8znkWPlFWS8QlAn4GVUg5rlzyp33c+5D0aFIKyOSIrx6NGuNYvj0jgWdpWJYkDWfvkLvSsQfuyZ/TvWYe9DxkGxiBRLPKyvBAhtgXwtyQ3sWqc8t5Wre8QIxrBCFGzNUgMjMZ162sBrnWobZdMJnX9uC2CViCPPfYYzjjjDDzyyCPaluEAy/3rX/+Kd77znVi9erXuJ7Y0OBb/+9//cOyxx2LRokUa4OD1hueffx7t7e1930KEGNkIibdtBLZfQdktIBvf+iTP448/jqOOOkoni97e3r6jA+OOO+7QvF//+tf7jryEuXPn4pRTTtHzf/oTHXZvHL/97W8136GHHoqDDz5Y08knn4zvfve7eO655/pybYjFixfj9NNPx5FHHrn+mkMOOQQf+chHcPXVV6uadX/wDdDHPvYxrWv+/Pl9RzcE8/D6t73tbdh9992x1157Ye+998bhhx+uhCLfJI0EmNRQc3zkeuReKXrS3gjauysodJZwTmsbfrLLLJw7cwrGxk1ITtiyKSyVSyjZZZQq5dqG0i0j3bMELc/9Gz4JuCdu1bID8o2b09cD+bYxkOuIGRGk4wamtCax+6QMjtqxGWfuPQbvO2QcPnXMRCXnvnTSVHzllKn44nFj8cGDmvHW3bM4akYSu7WZmNgAtCSqSBs+TOlnsgMMABDP1jTmYtSYsxKgzzklmjRJxZL46doefBk/1XYTmYYr0VhioOPDnYL/k3CxKwU1tQxSpZyX+4halB7imRYluHzXwex7/4CedYuVqPKrLlYtfBh3//Oz6Fw1V8m1GXuermXOvu/PWPrC7dpX7D+aVj539+/RvvxZjSA5fjuabzpKai1+7mapvyh9n1bSjM79mZ/XxtMt6i+QxBv9v42espfW9dzdv1ONqwk7HqFkW0DiMWomI1OSQDITWZEkotpxNKO1ko0yro36GyFpREKR6FgxW2Vhe0m+kIRhRNWJOx6JXOdSPHvP71EqdOkmlzLyZ5XrWo7Vix6rET8iZ60nawj6tz4FGOw5pnps7PxAx5mI4G8SXRO2PwyZpvFq2vriY//RtnLcqA3Hse5c9YKM0WzJzzZRg9BHMlvT/utcPVc11ZT4krL4SXNb/S1UStIny6TPM3ps5fz78cIDl+t1JAi0frnPxs48QKPKUuNswZPXKHEZMWIaXfauv12gxChRk7mmBRdlpFlBT/siHlHiN9e9As/cean0f0Xvr6CNtft1lBLCJPLy3avkaETvaUaepT869SEpsvd2LNbvbH/Hiuflnvotq9H7KihvONPGMFDeMIXplRKfOXz28Dlkl2Wt1/cbC9PITQTdL/MFq+PXErW5+czieG5NBCaUX/nKV/CmN70Jjz766ICuTEY6dO6RdT/3O8OpJcZyKpWKar0Np/nqK4F1cu9DZYHXq4kx924333xz37cQIUY2jK8J+v4OMYJRsHtw74LrcOjMU5Gxtk5AhQCcIDiR8g0QCaoZM2b0nXk5qAFGkorkF4mpelxyySW47LLLlCBbsmQJ3vWudw34xocbr8997nO48847ldTq6urC2rVr9a3Gbbfdhr///e9obm7GPvvs03dFDbfccgu+9a1vafnd3d2qzr1y5Uo8+OCD+Oc//4mnnnoKRx99NDKZTN8VQD6fVzPYJ598EmeffTYmTpzYd6aGjo4O1dT76le/qvU3NTWphhuP8zvfJF1zzTXYeeedX7FftgYeXXErnnz4Gaya2y0bxCiKFQ+piIEv7zwV504fJ1tLDyVZVJM8UOfnAyRG9XNl4eQ4NhqqBUQWPYJeP4H4hB30PuAkzsUVx2i4FiPbGmJGFKm4gaaUidFZCxOb49i+LaUk3YEzGpWoO3y7Juw/vQF7Tc5ilwlpTG8xMT5bRSsJOdOHGakFeXB8WSJTm6ovUUuu1FNGJO+o2exwgRF/GfxkgySLcw1QPExQja+qr8EJ6GOLWl1Lnr0FC5+6Doueul4T/YCVc2sxZureqhlITalV8x/QqKF0cN++/BnMf+w/eOaOX6PQvRo7HPB2JDKtyDRPVJ9c65Y+CUbxXLfsKaye/yCevfu3WDr7VjSMmor9Tv0yGlqnSD9GsVLO3X/lF+TzfnWUv/LF+/HU/36umm4z9n6T+m6rRb/1EE82yiazByvm3qO+45rGbo9dj/ig3t+8z03TwoInrsXD//061i55At2r52HZ87fh6dt+pZvTnQ89DxNI+HmOjiHJvCXP3qyacO3LnsbiZ25UR/ujJ+8hv0tLCSrKTpmWvXC7tn2VfGe0UEYHXfXifZi2+ymwkiT4alExNUrsjP0wVs1f+0xfJLHPetbOx7jtDsKYyXspYVTTvKtqvbmOJRoAoqltO9WmC0A5Sf5xTEhYbbfvW2tlSntJSvWsma+RTdn3M/Y6o1Zm37kukWXZ87cjK31N01KaDdMPGjUT2d/LZt+G1QseQsfK2RqkYd7D/8STt/5U7oluDbbBenjbkcRi2xhFloTZinn3oGP5s9LO/bVekqe8h9YselQDa7z42L/w9P9+CfrBoykqtRgZKbQq7aImoe9UsFqeVxxHap+tmHOn9OfP1bw12zoJxZ416juP2mhsB0mzlfPuxZoFj8i9tkKJ1adu/Rl61s0XGamtGZO2n673Ke8TEuaUhfcQ61kjafncu9E2dV+5j8dKGavUp+DqBQ9rVF0G7njy1p9o0AaaIlMrb+puJ4Iaj+zL4QB/19u15tCYdNb/no0oo2BHMK+jES434X2/cX0GSJ76RATnQ4xsrH9BIyO3pUCymJGQ7/n7p/X3MXmno2ovAYYA/Z3Lb3W47vUQA4O/+bJrYmUuhaU9GSzpacLosWNx6H7boaGxaf16zXUZYMveor7FSLI988wz+uJ96dKlSvQcc8wxem5L1bklwH0JyZxbb70VJ5xwArbbbjvtt80Fy73//vsxZ84cvOUtb9F9zJYmw6h1SGUF7p2oPNHW1qb3wtYCnwO8B6lpx0T/brXn2PCBmnzsU/qQGyv3fogQIxnDt7ML8boFyShqexH/+te/9HMgrFu3Th/u6XRaVbTrwbct//73v9HY2KgE1bPPPqsq3AOhttmtqcn/+te/1kmDiRpz9LNGUu0Tn/iEEmr1CN4gHXjggZp/9uzZSo5df/31mDZtmn4OxDMHRFxgBhuA5ZEAvOqqqzBp0iT897//xcMPP4y7774bTzzxhE6g1KhbuHAhPvCBD7zmmm+UNyV9P3pMqyzNZZHjlPGp7cfhLVNaZWFWhsNNue+8eqrKAkM+C6US4l4R6QcuRdeztQAYwSJhuCfO1xuSVhTjGi3sPD6Ng2c24uTdWvHO/drw4SMm4LOqMTcFXz99Or55+hR8+uixOGe/Zpy0Uwb7TbRglh3Eh9FEgxvumS057DmuE7uP7dK0h/w9a3S3mqUM23pYCqLGF7XYaLpHP1rUMKMWU5Dod83t811GMoLkyRHv+jmmzDpWCQmSHzQxnLDDoXL8ZxrBlKaf0WgM+558IfY95YsajIGaRAzOQKKMkUyPfPevMGbqXlomy5+w3cHY+dD36rXzHv475jxwuYjnYfejPoK9jv+03MBRJYwIbixJ4KQbawu2iVI3o3PWHOeTxHAxfc9TMXPvNykB9ML9f1ZyMJ5uVpl2PvicPlJLNjciDyOe7nPS55QMpCZe99oFSkxx4+xUSmiduAuOPOcSTNv9ZCV0SJAxAETHimfR1DYTux/9Uckv9bssM4J08wRkWyYhlaXp60sLZv4GSSjxHIknJdMVpFTkXMtEJZmojaf+0OrAZyzNfElUNo2ewWp4We2c9AvbxmADtXMvnWQ5GjhAymX5wYXsd/bREe/8OcbNOEBJLgaYWPTUdRq4YuLOR2vwBxJabDNJSpry7n/6RaqpyCilJClJ3jEPzdz2PekLmLHnaRqc4Ll7foe1ix7FDgechUPP+iEax0yX8RpXq17q9xwbuxxxvvY7ScZ1S55UrckJ2x+OY877nZKPbA/LZ/uoqcjx3PPYT0pbmzR4xYIn/6vlHn3upZi44xHar2peKn3FdpMo3EdkGj/zQDilHNYsfFSDKvA4zWDpe24nuRcoE/3HLX/hdrmXDpOxlntzyl46jgEpOlzgpntBZxZPrmzB06ubNT21qgXPrW2CR1K/ry4OYcL0EK9L/G4awydLiC2HGukm944MpJJZWwh8ppTz7Sjl1imRXLtfhwKRU37H/O3U5A3vsy0FzuG9lRiW9qSxvCeF1YUsHpgfQcuoMUr0bC3Ci/cO07333otdd91VLUloAcMX4QOZnFI2vsgm+cTPwASS8rKchoYGNfGkqSRfdpNU4XGe51qd33mciXn718HvPM7yue/ofz6on9czD/ctw+X0n+WQhAzKfjVTVbaL7WTe4Bpez+ME28zzlDcgUgme5zHmrR/n+rLqy6lHUB7zcQ+0LQc8YJ9Q/ptuukmVNEKEGMkIo5puI1idW4Lv3PoBfPH4yzA2M7Xv6NbD7bffrm+u6K+N6uN8oPcHianA1JMEXP2DnJPxYYcdhvPPPx/bb18LtvDJT34SP/3pT/tyvAQSSCeeeKK+bbrhhhtw0kkn9Z2pmX1S647lMbABNewC/OMf/8A73vEO1Wpj/fX43e9+p+TY5MmTVXNv9OiaORhVyWnOyrd0bFe9Fh3LYN2jRo3Ctddei3333bfvzEugVt2pp56q17JNND19rfCLBy/Ajf++Hu3P9MpCrID9s3H8er/tEZPdmUNbhCEinTDQkZ4K903fh5HK4rZ5eWSsGA6c2YDWzJb3UfFGwtquCr7w6+fg+pZqL20uOOrUfjlhuxUYly2pGQphyGK96Jj475yJsL3hjXxITaGBFnoBSGIE0SAJmlrKBarRxg0fNdCSjW0iU1RJtGDTRlM9Nf/zPeS7VigxlWoaq5EuSTrVa2Zws0dSxC71al5+p3ZdPJHVfDUH/zUZSepVyj245bJzVPvqhA9egVETd1ESLYBqJEr9jKxKbSZqhtDvHD85TtQUDcpj21k3g0awfpqRsk31pFnNh1JUiUHKRySyrUikas/VWluk3VIWNbpsyUfNtPqNMOuhKSu1v0iG1YP5KL/Lc5lWdnrfmQ1BYtSQ8aJJqJL1AaRsmn/GYinVwtxgmcBzMlYksdiOgNRjnTTpZS+QLKPfM1POJxvoy69B298/YAGvp882akjSNJQEJdvNMg2jVm+xd422nxFpadbLMpifmmjUFg3axv7U8qTduXbZ7Em/pxrH9fVzQeupaREG41TLX8q3673Hc+lG+qqr1kxf5S8GWQjaR3BcOTbMz/6Pp1v1k/df7b431Icg5WO7k5nRer+yP9jPDMoy3EuumjZr35c6UPON8OQ335So4IBJ66RNL/0uY1Efi7oyeHZNM2LGhsRsiJEDPnd4/z9z52/kPu5VYp5BZPr/loYD/M2QhH7omq/piwFGRGYU5cGAvyve8y888Bd0rpyjhHjLuB36nmkhtjQYWKts2/jiu7fHXts36fOGa+otHdWUL8tZPjW53v72t+t+gS/g6QuZa2+eI/i8JOnz4osv6kttWo+QRHvzm9+M3XbbTbXyGAzg8ssvVwKP5fKFP/ce55xzjpJoXLdzv0E3OGzfDjvsoG5sxo8fr+0kiUcChuVT847rfco0YcIEbTuJMNZPZQD6WqM8dE1DmUni8DtJHAaA+/GPf6z7APbbpoDyso133XUXbrzxRi2P/UCFAJJ93/nOd7Q9V1xxhbaJmnSUlxY5tBbq6elRwpD7GMpEeUkaPvDAA/qyn1pr48aN0zGlxQ73NrNmzdI9E/uOstOCh1Y+NGvl/oRKEVRaYJ/RXQ6vZX201mG79txzT927UT6eGy5wbLgPpPwcYyb2z3CTfDQzXbBggfYj5X/ve9/7MqI1RIiRgm2X4g6xVUHSaaeddlLtrnvuqWk/9cd//vMf/TzzzDNf9mCleShBvw+cYPnw5aRI7bVXAieSevA6TsbExibCgSaOgw46SD85yW3KBMoJg6Qg89MEdSDSjaDaNglEggsFTvKvGWSy90Re9qkl/X/ixFako16fpps95ORUyki2z4O/+GEs6rBx4+w8/j27iIuuXYRL71mFp5blkWcUzhCbjXuebkfJkcUPtZ24bx6m5MnmXJO/YRoo7+Ymkmrq22wjiUEH6vMzeicTyanmsTuo7y+237XLcl4y9OVjufT5xTLSTRNUo4ykGYkWajzVl1mVOly5bxnogGU2jZmpRI5q3ZH0k74I8pLAoXkizTLHTN0HjaNn1Da1deX5rtQtMsbiWbSMn6Vmlkpu0SeZtuel8qp+VWSnj7MM0s0Ta6TbAG1m+6hRRQ0tpniiUdpm67n17ZayolFLCZyaBslLZbAetonnlEza4FxNQyuZbdMy6s/Vp0SqWeQkcSlf6s/JIzSZHqW+yljPy85JuUq68Vnbd5x/e9Im7adEg2y2d5IxmqZjwDEa6J5mW9kHqabx0o5RKketPrk/ea/IBj7VMFbGcPtaOao1KRuVVJOOfX3bqp6v9wf1vBhkg6Sb3osyFuwnBmhAVealIL/IyzHg+LD/k5kxKiePsU+U0K1rHxPvM447ZdK+lbpqeSJ6j3D82G+85zie1KxjG0kY0kfdy/pyGJJIoMR5/xSc59CSaB+TKaEtXcaYvjQ2W0Q2Lr/JLfQceL0ljnskQqKX36l5xg1krHYfcikd5JUR0ZcEclzzy/f15/onOcffdVBO7Te+YX4SujQvp2YszfZJCpvyWxiobKl5fd3ry3vF+qVN62WtyxvgZfkpb135cu0GbZfEckjw0oycUYP5osIw6bNxgL54mbyv0l9hetXEuSYu89R9z3bIga0Hkh60YqGTe77AJhnGIGp8aU13MVy7EySG+EKdBB014pife4pzzz1Xv1NDy5VnKYmjb37zm2p1QusVWslwfiChxmBnF198sVq00BKGgdre/e53az4Sc3wh/sEPflDL4HqYbmu+//3v69qfmm10EcPAbnxZT8LmoYceUl/QJKdYN8myoSDQRqNrGmr8UWZa37Bskm39Nd8CUop7h7e+9a3qLodmk3zpz/b86Ec/0vPsM1rZ0AKI/cVjvJYkI4+R5GP/s3ySUCTn2JckFykL9zIk1QLSk+dITrFMjs0f//hH3aMFebY1cM/H+4b+t9k/HO8QIUYqQuItxCaBb2BOO+00/ZuTVn8EZqZ8+PHNSz34RotmnmPGjNGgBDT7POCAA9T/2kBl1SOYrOvBiZLgxD4QBpo4OAESJMr4VuzVwLdgfHiz/v5ms/1BDT+qazPa6fLly/uOvgaQCT9m0TdRBKloBDunDVmw18xLaTo61OTKZjNlVKRT5uDR5WXVgHHLReRdEw8ttfHj21fje7csxz8fXYslnRXZyHEFGGKwYL/NW1bQe47aR/3W05uVNoaB8m52InnyammAaxiEgKRNEP3yZXmCxLwuI1xSc60v4MdA+eQfz7NMJs3bL4/8WDQq6qKnbuA3TNrpSCVJ+Ja5f17WQ60tJfq0bv/leeoS8yqRJu2iLC/Lo+W9JJ/mG6AtdN6/sT55xXMin57rd7w+sc6B+oWl8dpXPreR9rNdOpZlGaO+fh9AviDxfK2fBmiHfOfx/uOnckvbN8jblyiX9qf7Unnr+0n/1ecf+L5jXQO3/aV+reXvJ0OdvPXjyf7YWHmbmzaG/vno7831I3UpKv1Smyv75w3Ty5Mr9xNNqvnMYHAc+kCjBiyfH2pO2ZdISDOIDM+5DiPsWnq8/71H0ko1NOXeZxlMvGdIdsvJvnwRvZ8cuyxze1I10vidQWsoS3B/MQIytW/5yYi9pUKnlsf7UKMsD1Q/NTTleNAO/lY10rAScDXU54+KXDzPSMVavlzDa6kNzOje9b8dx5bjLIvXym9Eg+zIdfW/F0PaE2jz1eQVGSSPRiSWMvvLG6ZNSwwaJE8hzF+eR29h+AIDvBJYB8efViq0Ktlll12UGKJ/NGpWzZs3T0kdEkZ0yfL1r39dtcvuu+8+1SyjJhev+d73vqcaX8xH80cSRyStuBb/1a9+pRpTP/zhD/U6klIkkGiNw2BsXLPTjzRBjS/W+7Of/UxJPmqSvec979FyuUb/0pe+pFpj1Pji9dy7fOhDH9LvbANlHSzYByS/uKdh5FISbyTEWD61/vhSnhpo9ePB/Nyb0AUOLYJImlEWykAtO5JqJMcoDwmzVzI15bqRpCStgKZOnaplse7f/OY3aG1tVSUCjgnnL/YJCcigbxjsbv/991dFh6DsbQ0kTLnHpPYeiVzecyFCjESExFuITQajinLiomZb/9DNfNBxQuVkyom3Hpx8li1bpsRdYOLJt00Ey3qlBz1VqTlhUE2d5qCcwPhWaI899lAV6oHABzDfBFFdnfVyMuVbM05SVB3flEmV5B790nHy3xjBF4B52GZOWq+lfwF2Ix3/J+Mx7kyRqrqyChvAh9sgkxJw1QoKMgbPrakFZuACmpocNOGqymZheS9w89wSvnH9Evzw1mW4c04X1vSGpiWDwbruCuYuyUl/bruLn20N1CbJdS5D+/Kn1afXuJkHYThMfEOECPH6gGq6RQ08d9dvcPffPqnRkRc8fjVuvvRsXPPj43Hjr96CZ+7ghr8qG1sDcx/+O2769dv13G1/fD/mPvR3nZxr2lyE5JPnDufROQ9egTv+fD7++9OTcd3PTsU9Uv6iZ25UMot5ZPLFk7f8GHf+5cMo5tapBuUD//4/3Pjrt+H2P31A/UeSvKOMDE7y0DVfxQ2/fDOu+dEJUuYpuOMvH8K8R/7ZV39AqDFqcELN+h+/6fu4+bJ34ZqfnKjlzX/8P7pO6g/K0iN1PXXrT3Drb98tbTsBV0v7bpE+ePzmH6Gca69F6pZ8cx+6Arf+7lwNwkI8ftMPpT/epsdWL3xEfX8yX/vSp/DoDd+RtkhfibzX/vhE/O8P75V+vkzbWWt/iCHBc7CyQ9Zl7aW+A1sWJJBIkpEgo8knX3BznX388cfrOe4PeF/xGIkkkmQkh0hS/eUvf1GiiaTJCy+8oC/kSS5xPc01PjW/qKlG0oiabPSxTHcztKzh/oBmp9x30JKG5xi4jS/3SUb94Q9/UGKPigMM9kbijm5hWD/d3uy44466lyFpxe/0Z00lAa6/BvodvBKYn3sVkoHUuuMeJ4hgSqsZlq8v9PrWdszPRLc5vO6CCy7Q/RHl4Yt8+rFmf7FvKN+rycO9GQlH7nkYEI4KBtT2o/YhA9mRcGNi3zJYBAlIagpSS5D9QG2xLWGCvLXAfuXej66MuGcjoch7I0SIkYaQeAuxyaCPAvpg4KTFyaIenNwIaof1V9MOAjLU+2rjxMk3NZx4ab7aH8Ekw8mIddLUk5pl9LdAXwRUi96Y5honVvox4ERC/200b2V5fHtEdfZNAbX0CPqy46T9SuDkGBCKryXxxoVJsVhCb1cRxYqDjgqJNzoy37ykJmTFIuYVUugsRWRN5/TVWANJOBJwNOOzZd5+YZ2PvzyWw3duWo5L7lyBJ5blUQhNUV8Vazpt5EqyKJP+DLF14Lu2Bi048l2/wuHv/BkyLZNC4i1EiBAvoW8tQuKJ0Xcfve4bePDqr2iU27Zp+6im1nN3X4anb/slHr/pB3j0+m8jmWnF6Cl7alTex274jkbkpX8/goQSNbsevPoiPHbjdzXa77Q9T8PkWcegc9ULuP+qz0t5v5V8ptQdVZJM/RlSDkn8Ts03ariRcON3RgO+468fxZJnb0Lj2O000Mm4mQdowJZHRN75T1ytBB3BT/pNvP9fX8Dch/6mwRQYLZlm3Pdd+Tk8f/8fNZ9Upv+nHPQj+eDVX8bse/8g11uYtuuJmqglN+eBv+Cxm76nz1ISlNTwo2/EgOgj0UY/l5RXzUrlPKMI3/33CzDvkX8g1dim0YYn7nyUkppP3/4LDaZSM+0NtyhDQ1XGwsTSNcW+71sWXPNTw4zrZr4YJ1lGDTOaivIFOH2d0SqG5BBNG0mSkHC78MILVfvti1/8opJm1HqjZhcJIoJ/k0zhd65vSWKRkGOAtvXrUymLx6jBRiKO5dMdDUklRrokCUUSjOWTBKQcNMlkfr6gJ0h8UTYSZlzDB/UPFpSVfcAX8awrkJ3lsy39QdlZH0lH7odI1BGUiy/0WUZ/JYeNgWPAtrGfSNyxTpbPsoL9VNBXJOLoIoeaggycR//UJOI2RSlhJIN9zbZy/8e+o5lziBAjDeGsFmKTwbcuJLEIvk0IEJiSUp35uOOO6ztaA99eUZ2ZE2W9CSr9xfEtFa/lG6KNgaGhOYlxEqEpJ9+k0b8D39BsDJzg6LSUb7dYP0G56PNhU8G2EsHE/mpgPmKgyXWrQebWSslBqeCD7zmfyrlQAxNfkrRhKIlmC0bVRcHI4mlzFujwno6TBwTz02xLFvAk4rpkDfHoCg8/vW0lvn79Elz56FrMXb11FoLbIp5b2NN334XablsLJI25iR074wA0tm238Xs7RIgQb2iQOOKzefWCh7HHsZ/ACR/4K45+z++w78lf0vPP3/dHzHnwcux1/Gdw3Af+gmPe+3vsfeLn9Ny8h/+hATZqmmwWlsy+VX22MXruCR/6O/Y75f9w4Ju/haPO+Y36LyTx1rnyeSW59jjm4zj87F9o5GL6bTzwTV/HCedfjiPffYlGfabJKcm0XY/8EE788D9x5LsuwX6nXYTD3/lz7HfqV7T+Fx+9UvPV/LmZWPLMTVi7+Ak0j9uxdo2UdcIH/4ZdDvuAEoz1kGldn4uTdjoaR7zrV9K2v2L/My7GQWd+R6NJk2Rc+tyt6Fw1Rze9O+x3lradEauJPY+7QOU99rzfqQ9N9d0pi5Xt9n1rrZ+kDynvoW/7EQ552w9Af4yUt9izVmTd8CVuiE0D125mNIqnX6wFxujjXbYISPRwfc6X71yrU9uIpAcTX0jzJTtfrjMQAo8Ffs7oo41kGPcOTNSWowUMCTGSQwSJFLYl+JvXk2Ci5hs/A0KJpBm1m7h+CrTDqC133XXX4Vvf+pbmpykpiTgGSyMZGJi0snyWxU8eJ+EVlNsfLJuadGzzQGA5NOEkAUbSLchHQovn+oP18MU+NdNYN8unHJSLfcrE8pgvIJV4jmDZ7I9AVp7nnoefJNuCNrHu2rqyBspFgpH+7Lj3IinJfqf5Lft9IDm3JXAvxn6gW6P58+erWXKIECMJIfEWYlDgZMaHOCdMar4RVCPnxMYoPIwaVA9OqHxLRf8BfBNFNWgmmqXSFp+gg9P+CCZbTs58g0bnp9R2Yz10HEqz042BZqhcBFAuPnSp+cbIPxdddNH6cl8NXECwnZycXy0YAydHysUJkKrqrxXYtETSQNsYC/FEAresKWB1yUUsUlMxH0qitlvMt7EwNQtzYjvC8F6K9PjKqKqjdUZtJLmxWrrw5hcd/PDW5fjWDUtwx5xurMtvqDn3Rsezi3phxYY3qlSIV4dqbFYK8JxNvbdDhAjxRkOwdtjl8POx6xEfll2zoc/qSbOORXbUFD2321Ef0fMBpux6AhKZUSj2rNboxSTInHIOcx+8XAk4knQ0cadmGxNN3bc/4J2qdbtqwUOyueYmO1LTfutDzfTVlMTlu8yzTkVJrj2P/aQGFeE6hP9Y/uRZx8FKZFHOdaCc7wSjQldKvVjw5DUsSMk6XkPNNWrVkSTb8cB31yrqewHEiM3UWGNeEoVqAirX0m9i29R9MHrKXpqPQRQIXqXRhvkmkP9fL2+tDb5na1TWPY75BMZM3kuO9xEo8t/EHQ5Hw+hpum6gVp5UpteEGBx4rxrRCBauKqJs089b34ktABI7DHJAEocBArjWpq81JlqZMNI/X0hzHU9yiet+km/060aSa8qUKbreJllCjbWNrdFJGFEzjHlJ0j399NP6neQe/XkxYid9R0+aNEm1t0hm8UU9I6p+4QtfUM2xxYsXr39pT7KJa3u+3CeZxj0DCcJjjz1WSa3+cvAYFQWo2Uc3NAHhFYD52RdUKuDe6MEHH1SLGcpH0pF+1LhX6E9sMT813SgP66A8/KSlEOuhiSzbTpKN9ZM8pJIDv7NPeYz1Mg+DWbB8jgW/s6zA3Q7BcklM0RyXnzTLpFYirYloKRSY9G7rYD9zL8Z7jVZV3G+GCDFSEBJvIQYFTlp8SNNRKIktInioM1x3Pbgo5WRCMGw31b+pAhwkhtUmGAkpCH6wMXDyotkpI/FwAiUJtzEEEyIn+/32208j+nCi5zVBYIZXA81YeT0nPk7WrwROsuwPLiI2JXDDlgIn/njCQrohhlTMxWPrevCruZ1KnkVlkcyJ1vP4uYlJrktFfczrtXGFPQt2NKNv4JkGAzVVtcuwiz2o+BG82FnFXx7twlevWYRL716JRxblUHbf2GRTV85BT55O+Ad2GL+5aSAMlC9MYQrT6zNtDAPlDdMASeZQYtSUPbmDlTmSATZsmQ8TyDTVXjiShKrKPwZJYCJJlcqOkr8rGlyAJFO51Itc5wolurrXLcSiZ25YHwF08exbdZ4kejuWaj0aRKROE5ffa8E/anMFWZUgQAjXAAxUQpPNNYsfw4oX79U6ESVR5knWKCrlXuQ7l8GKZzB68p5qRsq2McgDy6IWHMGy2eKg7QyWwvJZTinXgc6Vc1Rzzy7nmF3n+VpeyaPyqnR18npyhP+oveNqtHVewb8LvWuxbtmz0ge3164VOWr5++oP0+CTjFOh5GDJGpJEW4bA5FqbL6i5B+D68pBDDlHLFCa+aOcLaWqYkRC76qqrNMLnrFmzNPAAI3nS9ct3v/tdDS7AIAoMmEDCiOQRSaDAFJRg+VzHcx/A8+973/vUDxr9NtO0lXJ8+ctfVlLqiiuuUJ9qNGP99Kc/jZ///OeqiUeiiXsYWs1QG47X0f8zyTmau9KNDfcx1PyiHCQC+cl2kuiikgCVD+jPjt/rwfueeWkVRAKM/qjZJsr34Q9/WAkyaq+xTWwb28N6SKyxXgaP4P6G8tBMl9/ZT9xvUQGAnyQp2SaWR5n//Oc/a5+QuCPZxLbxWpJ255xzjsrANpJ4IqFGGVknFRpY9re//W3tJyoosF00UWUbtjVw7PsToexfkpokYtkfgRlviBCvNULiLcSgwDcrdJ5K0OknVar5doWabvSnVg867aSmGh/m9CPA4Ay8lon+3hhOnBMhJ7d609V69Nf+4YRJGRixZyDfcAQnl3pQLpq1crK78sor+46+Mqj+TQeknKT4Ju2VQFKRbaBWHyfc1wqcdlzPR0km9mrVRSoG/GlxHj+bk0NEFmFWlOajsgDehMT8GaOK+T0VXPBUD264/3K0rL4S0zIlJMwqrFSDbBwStUX9IOAzMlylqOYmeTeCh1dW8Ys7V+Ciaxfh3090YMG60hsyKuqqjhJ6qQGoG5YQIUKECDESQV9mAQmnkA1fTcPr5ee4Flm/HuGnzJeFrhXytw+73Iv7r7oQ9/z9Atz3z89quvvyj6mZJcu0ktmXrn1FVJXE621fhCdu/gGu+/lpuP4XZ+COP30AD1/zVVSK3aD5pq4QIlGU8x0yzXiIJRtgmLJIqKuCsvtef010BoOIq186+nO79dKzcd3PTsFtv38P7r7ik1iz8JFaNil70yDyxpIa3OG5O3+NG3/5Flz/s1Nx+x/fpz7metbNr8nbbyMdYnAgEVqsAMvXbjlNbpI5XPuS9CF5RKKjniwL7l+SWbQ8CXy00e3LZZddpoQSXdHQgobaYbRmCUwp+dKcRJISzH3lUGOO5B6JtYMPPlgJI/qbpisZRhIlqccyud+gLNyjUCuMx6mJRw051k8yjtE+WTajiPLlOk1SSQJyf8E8JPAYaZSfJHEI7ncIasgN9NvkdTSVJSFGAu7hhx9WTTKSbyQJSf6QPKO/bL7YZ34SZ6yXadWqVSoP9yrUFiTJSBmD6ygzTSgD80kqFTDIBMkljgHzsm00G6XWH/dm7AtGgj3iiCOULCT5R7KNZbLvqfjAfdX//d//bdDXWwvsA/Y/93NUjBhKop88tr8ebAvHkhZQvCe5ZwwRYiQgIj+yrfsrCzEkrM4twXdu/QC+ePxlGJuZ2nf0tQEfdNRe4wTDieHjH/843v/+96ujznp8//vfVxVvvpnhJDsQGHWIb644yXKS4KTAByb9wXHSJCHHgA0BggmeauF8O8ZJJgDfRr3jHe/QN0Msqx4sh1GPOBmTDAwCJtAvBIk5mq5ygmQEoAAMbU7nr5zU6KQzMI2tx2OPPaby8Y0SHcjW+7Hb2vjlQ5/BNX+7AiseXYN01pJNgCELnaos8CM4pS2OD85IYnqGZh0y2flVOOr7TZfjuvY25A8rGtHPsqwz7lpXwY/m9uL5vI2MrIV2nDkRH3zPl7DXQe/Bs8sLeHRJDsu7bERl0c/IpnzjrgUOEiTvuAHg5sWvFDBrQha7T0xhnylZtLLiNwBue3wtfn3tCul/LpiHj3zjaPh+BMdvtxLjGkpwvNrmyIhUUXBMXD9nAmzPQFS+hwgR4vUH149iVKqME3cg4RNZz7PETQ/Pr2nCfUvG6N8hBkbwcolBD5Y9fxsOe8fPMHmX49Qckufo1/S+f34GK1+8V32lTdjhCDVdp7abXerRqKXda17EUef+FhN2PByr5z+A2/7wXlipJux1wuc0X/0zn5obnAtbx89SM1X6OaOp6m1/fC8qxR4cfd7v0TpulmqgEfT71rl6Du79xwXIdy7HRKl/9NS9kG4cpwGPnrzlhxqA4dj3/wWNo6Zi3dKncMtv36W+2U7++DVKgrENBANGzH/kKjx07VcxdbeTcehZP4FrF7SuR679GpY8d4uapk7a+Rikm8YinmzECw/8FWsXP4aD3/o9vUZfrrll3H3FR9WP3OFn/xwTdzxaiTuCGvMk3e676nNYt+RJjJm6N8bPPFjNT2la+8ydv0KuYymOed+fVCMvdAEwNPA+qpopnLJ/Cu86boqSOSS+Am2r4QTJMmqhkcwZaEvJ89RK4nnWzbyBxhjX+3rPS+LfzEPwPL/3J1QInutvEhlokLF+Ei6sL5CFZdef5znm6Q/WFdQX5KE8/JuWLaeddpqu8al1FpQ1EHgd21gP5qc2WX1f8HomHmPqD+ZhHwToX25wjp8snxiobWw7+yuoM+g/Xhf0I68f7vuCdbF8to2mxEyUr37sSDZeeumlGxwbLEjIcj9KpQ62oX5c2BfUUCS5S392DOARIsRriaHf6SHesGCgBGqQ8Q0F3xLxgUkyrB58iAe+216JjKJfOPoh4FsX+kF4NfABzjc8xB//+EddRGwK6OCV2nUMV843YJsCqmozoip9JJC0+9vf/qah0PmdhBt9NrDdJN0oE9vyWoJTDceCvj340+ZiIxmPIp4ArlpewjvvbsfXnujCHStKWFVwkZBsWRNIyzzeIJ+OV8XcXgf/XlbChx7rwsef7sF8J4K2ljQaGmWijtMccg1mjE7ijD1H4SsnT8Fnj5uIAyfJJiEpYxNP6cI98AGzqeCmgxpwTikPPxLFC+1V/O2xbnzl2kW47J5VeHJpHvnXeVTUzpwrCwTpxHpNihAhQoQI8boBtZBIiNXINh9TZh2PGXuegWm7n4ppe9TSVPl76q4nIZkdo4RYH3UgSZbr3FBW6+dWknQxLH76eiXddjjwXTj8Xb/Crkd8BDP2PlOJsFiCmnO1+ZPBkhLpVqlfNv6lHvX7Vm+GGImY64nZAPQVx6ipJN1ohnrUuZdhz+M+je32Owsz9nozGkZN68spoHh9f67XgNtA3lp5K+beo6TbxJ2OwpHnXIbdjvkEZu7zNkzf83Rt9wYahSGGjKisw7oLNSJpEEuyQYOEUkDqDASSWdQ6ItETEGwkS3iMewVey7/5GSAgqgZCkL8+BcQTyw/qY74gb/15kjNB/UHid9bH80EeHmebSHZRY46WPTQFpfwbayvBuvqXzfKCcilTcD2Psd6B5GE99ehfLssJ+qle7vqy+Dfz1NdZ3ydBHl73WoHjxT0a91ncUw02UaOSGn3sh/7jwrK5Z915553Veokm0CFCvJYIibdtBHyY6INVF2CvPWgmSvAtEFWg+5NOdH765JNPqpo2H6gbA6+lyjhBIo1gO/lmjuDE0B980FItnf4i6s1AgzdV1GLrD0bxCWSmCndQLuuiajrRf5LnGxSSbVQ3pyr02WefrWre1Irbd9991R8Do6aSdKMj2f5vmbY2GL00bsWRTiY0+ij9viDqIpGoojkbRXs1gksXFnH+I5340KPd+NgTvfjEE3l87HH5fLyAzz5bwcefqeCzzxVxc3sZnuGjMW0gnjTQOiaNA/c+FicedU5fbUAiFsWuE9I4/7DxuPCEiThvv0bMGiP5jep6Eo4+ZQaDqkz+TimnJjsFJ4oHlzn4yR2r8b2bl+Mfj67DIpGL5rSvN+RkcbzeR84WSK+EgfKHKUxhen2lgTBQvjBtPAXY1ONBIvhJv2WxVBNaJ+yCSrFL/btVuVn2axrj9BtHL2jUMOPfMoHq2i8ai2u0Ux4nYWYmsjCslAZLcOyCBm4g6GPOSjXDruS1rt72xbBLvVIM45uLDKw/2YjmsTtqUIblc+6qmZxaST2e716BhU/1ramkbq1f/uU6l+mhpjEz0SDJtotafjG3DoWu5XrupfbKWjUaE3mb9TjzkPyryWtJWx3kumrlsR/STeNhl0XeqifHV6CUpzlfTTMzTJuZ5L7qzdOfnqsk3JYC79H+hEd/DHQ+uG6g6wc6Vo/66wbK92rniU05T5CYoi82Boqg1tZA+5L+2FjZAx0LsLFr6tE/z8by9z/eP09wvv/x1wKUgdZO7Fv6yh5s4nU0/x0IQRvpV5yWTvQ7/lqSjCFCGF+jV8sQIx5Fuxf3L7we+009Do2J1r6jrx0YLYhEF9V2zzvvPPXfUA9qhfEtEcmpgw46qO/owGBZzEvnp/TfQDKMEx0DFdAXHDXi6sEHLIMt0GkrTV55HcHrgjcn9KHQH3xbxbc79N1G89JAvZtac9OnT1c1ZRJ09aBPCPqdYB30xUAikT7r6MuNZCMjAtGfAieN1xqPLL8FSxcuQHmdDdevOXo1jAisOCOKAQkrhrbWrCyI41hZrOCZjjKe67Exv1zF3IKHZSUPZckXi/kwTWpg8VpDruVbSg/773Esjj38rVoXJzL2d4C05JvSmsCB0xuw5+Q0UmYVtoxFV8mXRXeqllcn+E2d5GWylIU9CThel/NiWNDu4O456/Di2goqjq91ZiRt6+BY3fTQaqzrkcVAn2bCcKJajWBmaw7ZuCubm9qYUSnS8aOY194Ar0rtSD0cIkSI1xn4m2ewne1G8WXWSz90M1rFukICS3vS+neIgRG8PFr2/P/Qu24hpux6IhrHzNC5ieeonbVs9q3IdS7F1N1PRsOoqeonjWaojE666OnrUCl0YtoepyHTPEHmZAuGJf0u17QvfarmLzWWUJKk2Lsaq158APMfuxLZ1ilIZFqlfE/Pr174EHrWLpC/40hlx6B7zTzVXKOGGM1HO5Y9LYPtId00Tod51fwH8Oh1X0cpt1ZJu2l7ng4rkVF/cHQNsWLe3ehePRexeFpl7VwxW/NTJqKpbTtM2eV4bR/lX/zMDUryZRrHyjUZ9Sn3+E3fw4q5d2v+SbOO02vYDpq2dq18XuR6Us74yEhbekV2avClGtqQW7cIK+fdo2akJN5oftqx/Dmtv2vVC/I9rv1F7UCWF2Jo0HtQ7sWDdmlGIibr6nLNCf9IIFu2NXAPwBf+3EPUr31DvDLYV9zf0bw1MHGt7z/6CKTFE/350e8dSbGALBts2hh4jvs37tMYDZffp02r09QNEWIrIvTxto0gV+nCj+/4OI7b5SwcOKkW3CDE1kfwpoQTx+b4JBhulN0CfnLPJ/HgDbdjzTMdqLgiZ6SKVDKGeIJh0EsoFTy0tTUjZjAseTd6ewqywDXQkM3Atl05X0IsacKN+ij7jhJ22VRC2lnVqKhvO/FDuPCTG48m2x9F29NgCY8sLuCpJT3odejLzZLFe0kX/oOG9rmUIRsP+YJGi5vJOA6c2YjtxySQSdQcXG9rKFY8fOV3L2Blh2xR3OH1Z8OHO328nfAKPt4qoY+3ECFetwh8vJ00gI+32aGPt1cFyQvO93dd/lH1z3bI23+MKbudBKec03Mkk+7664ewbgn9mf1SzSfrfbzdetnZyHctx5Hn/hbjZh6ommbE3Af/iufu+o1qsZlWSkkxaqfxu5VswDHn/RGNY2ZqlFKeJ1H34L+/qGRVTaao1jdB6iPJdf+Vn1VfcjxHoq1S6MaYafugku9Ab8dinPyJ65BuHC/j78O3y0qaLXyyFpGemmgkElsm7IKp0rYnbvo+xm9/GI567+/hSjvZxkev/yYW9WnDJbOjVfOOpF/z2O2x/IU7cMCbv4Xpe56hvtxIFLYvfwb3/v0CJf4CgnL/07+G7fZ/Bwrdq/Hgv76gZOL68gpdaGzbTvthzaJHcfT7/oQxU/YOfbxtBngPWqaLb5+/I9oao2jv7NkiPt5ChBgIpBe4T3o1H2+/+MUv1MyUxCYVBrYUKMezzz6rQS/oe3zq1NfWX3qINyZCjbdtBJYZx6rexZjX8xh2Hn2ALJSTfWdCbE1wwuj/xmYk4O5FV+PB52/GyieXI9dDXxqymE0kkM4mZCEri3RZbMesKuh+jdqExWJZFmVAKmMhnUogZkaQSJhIZeW+MmVhHvGUeEsk43LvmTDlwp1n7ouD9z+2r8ZXR8yIoq3Bwl6TMzh4ZiNGZwxUPQcduQqiNDuRMrkJkNm574pXh0Zdcx3VKKhUTazKAw/O78YTS3PoLjpSZ2SbC8hQtn3c+sgaFG3ZFPuhxluIECGGD6HG2+aBPaZOPuQhmWmeiLEzD0Q82aDP6sD5RyRqItsyCeNmHqwaZIGPMl5DEoqaYLwuJvMeNbhIjrVN3Rdt0/ZFqmm8BjqIxbNonbQ7pu1+CnY/5pPIquZcbRPKF1WNbTPRMnZHdeGQbmzDpB2PwoQdj9A6GIRh3MyDZK5vQCLVJNdOwfb7nYXdjvoYUo3jkBHZWB815Fg/AypQnsZR05HMjpL6R6sm314nfg4t43bSOsdO3x+No6fpXEtibtyMg6SciUoKUhNv8s7HYo/jLpA27Kcv1HiehJ/O0VJHunk8Rk3aTdufzLZh7IwDVIPOkLrpimL8dger3LyGgRWm7XG6ltc0dnutg+2JSd6gL0NsHPyNe5I41weJx6Iy0Vfh4ei9RyObjKBYCjXeQmxd8Pm0KRpvDHxHrbT+fu2GG7SUoisj+utmxFOScSFCbE2EGm/bELqKa3HJfV9Ac0sTDpn4JrSmxvedGVkYOXcUBdnajELQ+C1fL2twqx6eXHkn7nvxerx433NY+cxyOWHClIWwZcUQMxltKiqLMC7gqygVK1i3jm/qI2hplg2XWXub75RlMeZVYco1uVJRdmWGvpnqyVdk4RyTRZuFNx39PnzxUz/UuocKOnde3lXBY0vyeGxRL5Z12Ygls/Dski7wh/I44tv0aMzSxb/hlTCl2cJBMxuxy/gUxjS8tn73NgVdOQefveQ5FMoyTtIHwwn2ZqDxNn4AjbfrQo23ECG2aXjy+66+bL6RZ3kfmRZovJ28EY23e0ONt00CCTUGBnAq9EFa878WYP051Q7b8JyVyCrRpufUbLJ2jpQdfbeRmOI11HSLWWk9TS0varr1B4k7lqVacnKdYxf7TDGlLKk/ZiXlXElfanFe5HnTlM2ufLfLvRvMrzxvxqU8+ReUx2uZhzJTA46ae0FbItRcEfnUBYQk05L6K0W93pT2O/QrR5nr2k6Cj37oXJnfqanOdtXmOJJCsk6R63y3otdQflfqY0RXXqfy1vVXiIHhyu9/gszt47Ml/TsA5/iF3U3okCH80Ud2xNS2GNa2d4cabyG2GvgsGUkab4Tua3p6cMcdd2DixIkamGFz0N3djYsuukjbQddKdI+0KXj00Udx7bXXYs6cOdpPdGHEoIUMRkiXR/RFR828emKQBCZR//ulv8EDDjhA+4+466678L///U/7mOWSyOR1e+65p7p96u+6iaAM9F+4//774/zzz+87WgPLuOeee3Ddddep33bWx7LOOOMM9c9OMjXE4BASb9sY1uaW4cbn/4S5a55AyS3oj2KkgSIN9S2ltob/k/VD/XKryoPrj798IVa7Tv8va7iXXdmXoQ8blL1h3g3Rvx76Eej7sw/1VfEtY/C9li/IXFdb/+r0+/o/WIN+8tsGRfSBbWMZLJ9/e66HfGcvOuasxdoX1yBfcPSBm81Y6i+hKpsu15WxkEWYFTPkoelIngLiCQvNTQ2yafNQLhVlkevCs33ZCNCnmzzcZVFMV/+2W4Ur9SXl4f/mI9+LL316001NXw2MovrM8jyeXV7AE8ty6LENWXxLvY494KZjU8BFPjcZRNpwsNuENPacnMHuk7Kyuaz18UjDup4KLvjFbLgezZZC4i1EiBCbBs45JNUS1FLuO0ZQ22VdIa6kHDVaQ+JthEPndRmbTdL26Mu7kTWWmnVylPsvVjaKVy7vZaCs8m8wa7yaqSnleblMPMfj4VZkaKi4Bvab2I79J3bInuAln7dW1MfN8ydh7loTP/v4jpgxzgqJtxBbFfxNjzTijWAgvAULFmgQwDe96U0aNG+ouPzyy/Hud79b/yYh9eCDD74iGUWN0+9+97u4+OKLB/wd0l86I+j+8Ic/1OB+mwIGDvzXv/6lf7Mfr776av27P+in8Ec/+hFOPvnkviM1XHnllUpAHnfccbjpppvWjw/Hj3IyEU1NTUq8FYtF/f6b3/wGH/zgB/XvEJuOkHjbRtFdXAe3Oryb9OHC9bdfjiv++zPkijkYMQMxywRjatEDV8SQv2ThVnP+X6OZonLM9aqoOB6qXkR2DSQGDJhGRB7Ycp1cyDfFtu3JNZ5GaDKiJhKJlDwgDBQLZVgxX1JV8vjyMIsgYaUQT8QlfwUVu4hC0ZUyRA7Jl0hKmTGG3a7Cc6KIRhKwXUfKLSMp18RjUVg0vaTsIkNE+tmXemwpt1RwtI5SScoTWWjKmUzyLTijkRnIZJLSSF8WNyWUSxyfmJRRM5fwfb4NNkFrQkYcpdPkmCX1JGUiMlzpAxuuQ3PMuCzATc3jVyuSx9P2yPQl7bG5RIUV59tnQ+S30dOVQ9WuSjkJlKi5Jp0at4I33uwzqUtpNF/fWlsyHqYhfWHGVK6u7oKUXWuzL+OSaWxAT66E3t4SGppS6i8uaWTx6fddhLPP/AiHeNjRLePz7IoCHlrQgwUdNmwZE74992RcapuRQT6m5B4jAWfGk3BLObRlY9hveiP2nJTC9NFJGfORQ8Kt6bLxiZ8+I2PDe2N4Fx3stZB4CxHi9QlquBw3czUmNBTX/7b5Wy7LBvz6uRP0kyRcSLyFCPH6BIm3fSZ0YF9J/L0HiEV9/G/hBMxdF8dPPrIddpgQx5oRQrxx20kyhhEpKQ838yR/Q2we2K801yTx09u7oYbrawHWPxKJN95rlOOxxx7DCy+8oOQRg/wNFmwfNdxuvfVWDdzAe/n222/HEUcc0ZdjQ/A+p0bZn//8ZzV5/exnP4vDDjtMg/iRCLzmmmvw61//Gl/4whf0HDXzAnR0dCgxRldBDzzwgJJgAdivLINgkMAbbrgBv/zlL3HCCSeojHPnzlUyj+Wzj++//34NZhHg3//+N84882C+TqUAAP/0SURBVEy9llp4wfjcdtttOPbYYzWo4GWXXaZBC6lBN2/ePCUGGcjwM5/5jOYNsekIibcQw45//PcS/PLyi7CuvQPJVAxWwkIEDuC7Sgb58qP25a5THxQGTRotFMs2SvTRZcZhRMi0yQYCrpyryiQSlU+Sc0CxSEKrIpsLA6l0Rom3XE8B6YyB5qYY8rmKnCcxZ8GKJ+XJWCPtiiVfNymM2GklpCASXQ7NOyixAceJyAM/gnTKQlLqi8foV48WlyIICU4pz4/ENX/VM9HbU5IyS9q+ZJIaVh6sWFT+5psOH4ViGcWC1GHTfDAm8suPzfCknirsMkk4D4w4GrOkLvpgMyrSHzLhuCkpqlnqicniyEY0lkciXUbSSqNSoHPcLiX+mlqiaBubkXKj6OjqhWMDaZlwrbglfWJqH/VIv5Sl3ZbUYTCiVcWV/o6gsYE+aKQqmeBisTh6usv6PZWmdpwnfdmIvMjfvjYnfUXfDCZOO/pd+PInvy/XtrDDtigWtpfw3PICHlmcw/JuuWdERvq4cemUegiPK2rw1TThTPh2ATuPz2L3CSnsMzWLUSPAH9zK9jI++pNnlCz1h3lBzN7aGPGWd0z8Z/YklAci3uQr18Exuf83dzlMX3LKnW6BdXWMgT82kzSkb5x6E51hg4hliHyb6z+Ltzz7cPNKGQBS4LCNsdxXfKaP2DGW8dUxHm75RKzhGGP2Hcd4sHC9CE7faQUmNRZeRrxd84L8tkPiLUSI1zW2ReKNGkckPH7729/ivPPOw6677opKpRZ0JMTQQDKJBNctt9yiZpSf//zn1XyR6/zXCiOVeCNofkkijGaUJJPe97736X05GDz//POqoXbkkUdiv/32w9e//nV89KMfVdJrIAQE1+TJk3HVVVfpNf1BM1ES0iS56kG/dIzEyt9vZ2enEqwD4bTTTlOzUCYSaQHYVmr2PffccyrnV77ylb4zL8l16qmnKjkXjA/JP2rIfelLX8K3vvUtPVYPar6lUrJnDTEohMRbiGHHf275A37+p4uwcs0q1ZiKmvIA9qm5ZMNxq7LRlYcefYiRUCERJ7uOUrkMWtklkykNJCE7JdXmikRsJd+o3WaYCf2hFwsl2T9FkUyllXgrFMpIxiNoaozDlsm7UqH2WhW+bEQYuj8myZZKHY9EU0TK8eDDliropF/y8SfgxaXMhMgkk4TIa0T58Gf9Vf0eiZiwZVFDQi8WTSKfryBfyKv2mJUwYUakbJHTMPkmhQ+tiMhCzTdHo4nGJQ+11HK5MspFR8ozkIjTLxmb6sK0HCSSUUSrzfDtJrlWNkx+RY4XYKWLcCuymcpJq2O+yCj9kQYaG+LSPlNJvlxvCVWRj32SiCdVnbm3tyB94SGZsJT8LEnfeNKvNEEtl21JDjLpDJyKi17p16hyhhFYMUvfmOV6y/KwruDko9+Kr3zyBxjXNonDu9Vguz5eXFvGgwu68cKaMjpKtcmA5piqGTYUEk76y7SSqk2XMjzsMTmLfaZksOPYFNLxlxatWxPL15Xw4R89g1TS2mLE24n9iDduzrlgf3ylLMxkw9//ZTPve9szsCafkGtoitR3YhBg3axtdLqMtEUNz+FnZWhOl7NjQyZmeAs1Jhy0Jisi7/DKxz7sLcfQXuKzZWigfHHTx9hMScnS4ZSR8vEe4Bi7MjZDKTkY4zGZsjrwH84xJkVESnBtIYGCLYv1zRjjpqSDFo7xMN+D7MOesiXPJr5cGhooX0Ke623pwY8x59Ldx3ZL2zif1a4LiLdr50xcT7yN3gjx9szqZty5qA2JTSDeTNnID+U5UI+a6evQ7rVXAttEApT9tzkgAeoNgQB9NVAqjstwBLHg85pyDmcfUiqWN5LHmOAYD/U5EIC/h+C3MpwYrjHm1RxjPhc2RUqalx44qR0HTGx/GfF2ax/x9tMRRrxxs04tIZId1PAhWUAn+/1BAoBkCEmDLe10f1sHiTf2KwkS9um9996rPszYd68GXst+5n3BvcNwaR+OZOKNoFxr165VLTUSaNQQGwx+/OMfq8YXtcmojTZz5kwl1WhuSo22enDvSg0x+m2jtthgNcUoJwNQsJwVK1ZoXw2EgHij6SlNUOvxqU99Cj/72c/w/ve/X0nvABsj3s4++2w1d/3qV7+KMA7n8CEk3kIMO7p72vGT31+Mq//3O2Sb0nBc+h2TB7CsCYqlsnz3QTNH04rLpt5HqVyCT+0reSAnEyklyiIyx5IcoallNFrThIsaNUJJ34xVo4jHk/IQj8kxDwzRHzfpzDeqWl22Y6NcslH1pdKqqeatVVmIJBIkq+TviCflciFHVs2Ha9PBsEw2uqijvxFXyqVZp4sE7fXlFAk+eDQLjcvDz1WSL5NNyGSSgSttcCTFkxE0NCSRSlPbLoqSyFAq1bThokYV+d4yyhVPCby4tF8KREUdDztIZWKI+lmRhcRYLTIYNeEQLcKzPemXFEa3ZdDUEkMybShBVizaWLlinfSJD8tMiMyuko1xK6EL6Eq5InJKfdI5EZHBrrBdPnq6C3LOlYk6LRvnKHJ0kqwve6LSDgdNMkHqJq3q4by3XYDPfujrPPmaoT3v4PmVBTy8OIf5a6VNqGmquRU6gx78goyalzR7psNn+pSb2BzDrLEJHDC9AZNbEmrmvLVA4u0jP34GyfgWJN6235B4I9jCQNup/yTAzUNnycItL45DTzmmG57BghsclnPU9NWY3pwfkkbPxsB7mzPXnYvG4MWOBt1kDAXUgtpjbLduXDQqXN/x4QA1tZ5b24j7lowWeYdGmVG+tmwFJ8xciaQpzzmRcbhA+dYW4zrGedscEmnBMeY9dOyM1ZhMrathHGPKw/LuWNiGhV2ZzRrjvSd0Yb8JHfr3cIJ9+OTqJjy0bJRuuoc6xvxtHj9zNeLG4MaYOR25nuMQYD3x9kId8ZZ+OfHGfLlKTH/njHK8MfDe5Tg8K+1k3qHcJ7yCvbN9ay+mNMl8NszjwPXFgo6M3idDJd9IPrelK5jV1q1lDCdJa8i9215M4Nk1jUrsDeVJwyc1CdLdx3ahIe4Oax/yXqjI3EAitpvP+yGOMe/IHUb1qgbmcBKY2lKR6cWOLJZ0pzdrjBmEYOfRvevnkOECx3hNPonZ8sznb25IYyzX8QXG7uO6kLYYxOLVx5jke3PCQWOC6+WX8ivxtqCPePvYdthh/Mgh3qitQ/9a5557rpIWJDwoVz1I/pTLZXR1dSnJwJfB4XZ142B/sV9JBtH3Fs0Ex48f/6rEG69zZf/V3t6umlZMw9XPI514I0g4MrgAzS/f+c53Krm1KWC/MrjA7Nmz8cwzz2DGjBk4+uij9b5mYAT6jqvHQw89pFpsNNukplxgGrqpGCzxRjKNfVqPt771rUrIffOb38T//d//9R3dOPH27W9/W/NR044aepvjCy/ESxi+mTFEiD40NY7C9EmzkEgyoib9VvEhTp9tSSSsDBKJBhhmRhZmMbiy2KNTeZoDyrNZNZlIeLm06YxQu4umjpY+wPmg4yRhGvRNJhsOh5ptNF+V4qsGPNeER/JMFh8kTiyrZspZpaloxFZyy7R8JeZIikWqFsxoXCSrkVSI2pJX6gAXPEDFrspDDiiUSMox+ifNXX1Uyg7ov02q14WR51MzIyZ1SttiDVJvgyy5qIlWUK04aq7J1kXKd5HJJuXB24zGpqyahRrS6HgiiZiZlLbLJknyVaPdiFrdsFIlxOJSvkdy0ESSVqjVIvL5TuRy3ShXyiKXh2K+ikJOanBkMS794dgVkTuv/gG6uviZR2+OxIdMaIahIeXpC45mSrmCLe3zRI6k1JmQrotCikRHJ02Xqhg9Zhyampo5rK8paBJ62PZN+Nxxk/CVkyfj1J2SsoGTE7wfqA2pROOmP87U557cY05JxkfuuRXSf7fOK+Hi/y7GD29djtue78TqnqEFeBgytuCakhsVkmAk0IKlOauz5ffHDRc/6xOPkaQbDpH49n6gOoYj1W80hgoSHVtCPpY5HEQPn3VBef3r2Jy0foyHYZBJzGwJ+fg5LGMs4zDc8jGxzOEgQEjyBOX1r+OVEvNvav+QXFFysI+04H2fjTuY2ZLHtOaNJ5LmU5sKqiG3OfcKr6VmHssbqJ7NSSyzKVHzbzpUcAxIekyTtg63jCyPWqscqaHKyOtMGbuJDcUtIt8Uabdl+JvZhzJXpyrDLh8Ty2yU+3VzxzjNMe5X9nAkytcmY1yrRz8GDR1jmaMnNm76GG8nv98marxu4nNgMKA5HskcalLxkwRKAK7Jg/MBuRLkC6Iv1oN5grI2xaSvoaEBTz/9tPqYok8pEha8LiBzgnp5jGWyfp4jsRPUszFZuI8gkcc8tAAJiIYA/M7jr1TGQAj6oD4Fcg4kG7/3R30ZA53vD+Z5tfwbq5cy8TvNGEm6kIAhIcRjwXnKHvQVE/9+PYH3AseX7RyMViXJNvqII5lGTTeWEwQtYD/2x5IlS/Rz++233yhpNpyo/62SrCMZS9KNvuH6a8JtDOecc44GZFi0aJHeH9/73vewZs2avrMhhoqQeAsx7HBcG2WnB4ZJ1WVfNga+alpVKrLop++1GDWKTFRp5unxoZeQvHybJZsP25GHRAnlcknfyvFhyAeIYdTM4fiA1ElD/naVZLJVq8s04kinW1ClSaiUQTLM0MmGhBVNJ+XBykUlHNhOWR9EuVwBXd05tHf0Ip8vqDks3ysrNaEmsLIxdWgyGpWyUshkGpBMp5GSz4aGrGq1kVhkZNBSsYJ8zpO6pc0uUCnaUn4JpTIJv5o5K/3PsS8of0TbaqusfGBXqyacCt882fAjJZhWRYm2dCqOZDyLmPRRNEozEBe5QgmLF/dizgursHZNN5oam6V9KXR3F0RsWVDIgsG2XaxbV0BPbwVWnGZaERTyZR0P9qsVjyGdScsiz1R50umU9A9DYNBPhGzqHA/ZTDNOO/adOP3Yd9QGdoRgYrOFN+89Bp8/biK+cPxEHDo1gea4LBBicm+lstIO3h+bvgglCeeWi3DtEqpyv83t8HHFkzl85+bl+OUdK/DE0jxy5df2DfFQwV5gV8zvyuLxlS36Np6mKdyAhwgR4o0BmX5A03GSdXzZRfDZQNJuU8m+4dAAI0k5UNnDkYaDeGB/DFT2cCS+gNhc8KlNsnyg8ocj8T7ZXPBlw0BlD0cKx/jlKSD/N79nXgIJFxJPXCtSO4cEA4kGOuzXaPlynmtxvtzlef7d3d2NJ554Qn1IkcAIiDAmkmNcy1M7iHnWrVunzug3Bq6JFy5cqE7huU5mHY888ogSAFyvUjuOZbGe1atXa5nUCAqCNQSkCK/jC/pAWy6QmwTS8uXL9TqSeiyTieeZl7K/+OKLWgbrYT8EZWwM7Bf63nr88cf1uqeeekqJwyeffFL3G5SNn88+++z6cmm9U18uCS/2MctgYlsCsrE/eIz56WyfdbAt1BBk24L8QR7Ww3FhvayfcgSEI4kUysm6Fi9erKaQQZtZN/uC/c5rWcfKlSu1TI7Rtg62jZp+7L999tkHs2bN6jvz6qAGGPG2t71NP4nTTz9d+/X6669XTb56sG8Jao/xXttS4JgSNCtlm/bff39NF1xwAXbZZRf85S9/2SCwwiuBpsr//Oc/ceihh2p7LrzwQtXyo6nsQKbhITYNIfEWYtgxd/FT2HG7nXHqEefKgqCERNJDReaB3pIsFGyXumDImHk0xEtIWY6aKjmeiXw5iaJjyd+GLiTgA4Z8Gm4UcctEIkX/NyVZ3BQ0Gmg2m5YJIKGTb4S+1eIGXKnHrZJ4SUk+C3lqplU9uS4F3xktE04c5YoD37BRjUlZ9PXmZeFV5LwtC087jXx3FOViFVGzCj/iIxpLiCBZ5IoR9OZdka+KdJZvf2JqJmqXypKPZjtxdHZAJsJ2JOTaxnQT4llZ5MU8kSEmgqXQ0+lh7co8utrLcG1qIEn7oq7I4KJSNuBIGb6TFnlksszJAqzoIGlEEJN8ubyNghyLRUYhE2+DU46ju6sss6uLphZZLKQt6WMf67o8dPWa8CD909CIaNKC7UDKiyLXWVJr2nFjGjGqxUI246GpURZGpitlxtCQIjFaRVNTBHvstDvedfoHMbp1bN/IjiykLAO7TEjjfYeMxcWnTcF79mvGrm1RmNSUtBKqCUdNyk2GLFJo6umUC5KK6C5X8fhKFz+9YzW+deNS/OOR1Zi3pvZGe7jBZdKWStRwmbOuAQ8ta8VTq5vkN0biTU68AoLTfP83UJmbmoLrt+QSrX+dQ0lbCgPVNZREbKk+HKi+waYtiYHqG2zakhiovqGm4URQZlSeh/SDSJPdWxeMw3Nrm/T4YO+noLzNTVsKA9U1lLQlMVB9Q0lbCgPVNdi0JTFQfUNJWwLB72mg+gabhgtDLYvEComjD3/4w6od8573vAdnnHGG+mQjmUWyiMQZoyu+973vxa9+9SvNQ+KBUR7p2J8moiQ2SN6QTKIzd2oEMc/b3/521b4hedOfwCFxwPTHP/4R3/nOd/TY97//fbzrXe9S0oAaOyTWWC9NFOmHimVeccUVGlSA/qtoNkczVprd0ZcWSTnKQsKD+4VLLrlECRNeR3M8mt6RjGKbmJdRJWkqSI0flvHpT39aCT62eyDw+H333ad1slzKRA0hOrdnX1Cj7K677sIHPvCB9f3Jcj/5yU8qocE+ImFDcpHy0+SRiREw58+fr+f6gwQbSUPmYVlM7BMSZ4GcHEeaUDIP+yQYow996ENKptH08+6771aSxnVd1dRivTQxJEissi/OOussvPvd71ZTxXe84x3473//qzJvy+A9RlKXZCL78vjjj+878+pgv9Akk8EreL8HoOYbNTSD8/Xg74FgXVsSwe+J9zEjpfKeIunK9lJjjfflYLD77rsrkfjTn/5UiUmW+bnPfQ4nnniiEuMhBo+QeAsx7BjbOgkH7nkstpsyC+p/zfNR9augo3/P9XQjEJdndjJhIGExYiknX5JqHgzTR0zmDEvmmVjCh2FQI4yaaNRiY3CGSp9JpaPaYwSv5Bbfl+u5+iHZQh9y0GilctR3ZFJJwimNgysp4rXBimWljqjUwbqkfkN+Cn4UnlPViKCBCavKXS6juzuHfMGWsk3YjoNiqShyG2iUiYumsNFIFFWzjLLbhXJB/vaS0sYUTL8N5fxoaTvltEU4T+oiMVSVuqmdVkU8ReJQ2ifno9IXMZGdb6ro+65czsk1hZr2Wzopk11GCrJQERlzPTZ6u12UK/QRByUeK65ssnI2CkUShFJulNH8pGclmRGDDYIhMljxqiRfUyRS0Xo8aZdn+8jn5Fg1JpPHarww7wnt45GOxqSJI3dsxiePHI+LT5+G02ZlMCHN+0PamG5UbbjBmKKShKPfQJJwjKi6Kl/FrfNd/ODWFfjGdUtw+wvdWLW1TVE3A2pmRlNT+YzL/UdfQTQd21jieZodbbgkHhpIrL9afUNNw6G5R/PbLSEfy6Sz8s0Fn42bMmaDTW+kMab51pYb482Xj21kEI2B6hhSkvEIwHmMfuBW9CaxrDeFrjLnq9rzQD83MQ0HeK8NVPZwpOG4j4mByh6O1I9fGDL4PBio/OFIwwG2c6CyhyMNRxdu0XtwhI3xUEGtsGXLlmHChAn4xz/+gRtuuAFXXnmlmsv94Ac/UJKGG3mSWdzgX3bZZTjmmGPUST2JLpIOvI4kA8v6yU9+ok7a6aCdeUhq3XTTTbrOZTn1IDFGbauPf/zj6tSd+PrXv65+qz7ykY8oWcIySWSwXhJJN998sxJLjJRKjRwSQyyfjuRvvPFG/OlPf1JZSUSxHSSWSIpRFspGwo4kIkmLiy66SCODktRjAIi//vWv6iz/G9/4hrabddeD5VJrjAQVfapRFtZNgq2xsVHJDmo5kaTYd999ce2116pMDIDA+unjjiQWtdKYl+3j9Wwv20LCrz85SQKRGoYk9ajBxvaxTDr2J8EXyMhPalrRNxiJTo7jn//8Z9XwYvtYJ4kj9iPJOpKbLIdycOyomcg8jGzJ44y4OX36dB1HagxujIgc6WB/sg9JItNfGsnXwRCJJDNJejIqKclaas0x8Z6knzeCfc17OcC4ceP0k78h3t9bCkHZvK+pucg2MtIqiWVGJw007wYDmn2TJOa9RW033tckmj/xiU+oxmWIwSEMrhBii+Gyv/8Qv7z8G7DiBryqocRV0qoimfDASKFcRtl+FLYTRcm14UXKshGMIE6/btTykrlDrkS06qNK/2qIyUOFRBiJN/pLiMumOaZmrLFYTT28WC7oZGNJBSTpyqWiEl1+ZRzs/GTNH0s4iCU7EEmslQdjQfIA6XgSTVRTLzkoFEr6UKYWG32dlcqyOJAyY3FTyo2pbzD5nxJh1Ljz7AoqtgePPuI8B43GRLQ0pWV2LKGnY4rIZKBqPSvt6kBC8luxmiq46zHKHsk2X/rGR9lmpNKk5JM2lcvSTkZ0BbJpqvbTzxwn3BScileLWCp1JhJRZLImEpkUbHng9naLLKUoCnlH+sqRcxakaXBsV/o+DfKRFTuHdCYhfVEL/lAu+SjajJSaBf3x9fTkcMoRZ+L97/woxo6ZhCkTZvSN6LYFaiY+tyKPZ1eW8OiiHvRUIjBiFhgtl4E7hoKodGDUiOnEnZLx3mV8EntPacCuEzLSv0N7j6FRTRlcQSZ+399yEzIf9Oo/pqGojvpfiXKJSu6KJ4vvnqT048ujnm4KWB8vm9BQQoNFYnmYdiUClsTyV+USGlVyqJsMXy5rTdloS5f1eTS0UgYG+5Akx+p8Ysgtp3ypmKdjxrEbHpqsBspH5/skY2geNpSS2V/Unpwg8mVi7rDKx9Hgc29FLqlBADZnjEenbY3sOZzyEexDRjRdW9i8MaYjdfahOvXfTBnZb9QYZ6ABmubVl0ZffPQddfDkdTpum7L6Y7/zWXDX4jFYLb+3oRCNvIImfvuM78QuY3r0fhtOkDx/clUznl7dNGQilH1DP2eHSt+QMN9U33mbApa3IpfG3YtH6/N0KPcyxzJjuThi2hqMStrD2oe874oyxncubNNI0UMdY/5e95/YgR1HcYyH770+W0oy6rE+dwmbM8YzmnNy/7frnDacux8GM1jck8G9S0br729IYyzXNcj69Mjpa9AU58vmoY8x5fnfovF4cQjBFbg+5Xqa2mU01aQJI4kJEj10Hk/yiCQPyRxqS9EBO0kxEg0khKjZNnr0aDXHo8kogyfw2M9//nMtm2VRo42aM7///e9V24hy1YObfRJg1NIiWXbkkUeq5hivJQFw3nnnqQYZ62aZlJFrf17Hv12X7m0qqn3GtpD4o3kcCTEScCQHeZxrORIU1Coj0UStLkYGpXYf8zMvAxYwkRCjVhPLDRBoqlErjHk+9rGPaT+QeOTfJMXolJ7H6mVjv7JtJC7YTzxO8pAmqZdffrlGxWQ+9ifHq558o0wk+KjJRpKMslIm5iHxyfEhSUayh8dIlPA8ST1+51jRlJYabvQ3RjKGhBGJFBKI1FAMyuM9wE+OD+ul6SHH7Q9/+AMOP/zwl41bPTguAUE7koIr8B5aunSpEp/U3DrggAP6zmwaqAlKn2kkHidNmqRjSfD+4z3K+4htJWEbmK8y4ALvPRKX1EBjXw4GJLgHE1yB5HOg3cb7h8dJnnJ8v/vd7+rxALwPBgqusDEwD+9davYxeu4hhxzSdybEpiAk3kJsETz05J245Irv4anZT8jDKQUzHkHFyaPq07STSR5UcueRyDDNBGyvIouiEhLxGBLykI4ZjLUpWTzZzDmu5JOHdzIlDwSjz19cLYJTpGrIg7rm9JkKcK6Uy4e8ZcVk0UIfamVQ0cmzs7ALY2BUm2HGLMQSeUSstbKYbRe5HCRjCTTKg9ARObjWiVtZkTGGLiW4ikr8FctVmWTKSFgyuadj8D1fI5Qysl1zUwLxLDX6XFj+BCXobLeIQifDeZtwjTmIxjqRTplIJvjAjcjxitRfI4CKJW5ugGwmLuXTp4Ms/KWfYvIATCXjYNRX+mhz3YiawZrSP6PbmpFImvKQ70RVdlEpkam3pySTAINM1H7WqZQlnSzXFkpoyGbQ0JiUv3ukT/gmJiptlHpLPrp6GPmUPutELqeCD7/j87jwozV189cDekounlqWx6OLevHi2jIcI6XkGzUnq0Mku+jDkEEd3EoBY9IG9p/ZjD0mJDFzzOD8X2wt4o3gXcGNn/52aocGBPNx48DF+yCaMiBYX38CYLhATauhEjIBuLnhhmy45aNU3HAPdZMYgM82+vIhITOcMq4f42HQetsSY0z5SCLFjM3T3iBIUpAIGKljzN+j47G1m9+HQb9Rg64/avLWNCg3HTUysOJufqAL3mu16LTDPxK8B/k7Hiq0b+Q+q/VbrReHD1X5fUS1DzcHfBYz8m3t9zC88g3XGFOLtqbpO/xjzOfg5hB6Q7v/NxUkvGs+1zYHwzfGjEYcQ04Wlj/88A6DIt64fiFBwkiMJHFojsetIkkSEmoklUggkBD74he/iEsvvRSHHXaYkkgkH0h2ubJmJdlAkowmm9QYoxklN+skHagxQ7PGjUU1rSeXSESR5AnMQUn+kTwi0UVCj0QR1/2sk9E8STyQWCKoYURigJprNJMj+UGCgVpvJEnYLpJn1PBiHhJX1PQjccJ+IglBooMkHMkMmt6RJAvA9lIumpnyb5px8pMabdRWY1+xPBJZ1KxjGYGJHmWj1hRJSBJu7C9q97H/SWywbVOnTt2gPoJ9QNM/EpkkP/fcc0/tex6nlh+JLPYDfXSRFLrnnnu0XhI+BLUZ6eSf/UoCh+as1Hxjn7L9bGvQL9Ts4j3AcaQcHD9qdpF4O+qoo142bvVgGSONeGP9bB/HgoEkeA8OBh0dHeorjX1AMjggMwm2l+VT85J9TBNpkpQEyV2ONceJ9yfHdjAYLPHG+4L3egD+ZkiuktDlfVAfVXWwxBvBoBJ8PtDEe7B9+EbH5s0QIUJsBM+88BReWPA0EvEUHJvBFWRSSBmq8RWz0vLDTsvsTi0BRgM1YEVjMNw4ok4CVTuFaiUNr5yGXUqjXEzLw92UB1YFnisb7Sgj0NQCBlS5OJHk+66SFpzwaAJK89VYjIEVklJvGtmmChrHrECqeTXiyW4Ypg36V2NQhrgVR0QWTIU8FyRFxONUo5fNpB1F1LdgmSSwamrqUryUW4vkZKraXm2SIJloFwyRPQM3shb5SrssBiqoRGbDSM+RHA7yuYg8rF10dFbQy0AMThy+14iqR587WfmelEnNQGdXVSYGauxlUHFS6OoWYSIpjG0bI3IkNbKqbXNCY8RXRpoy4ToVuaYoE6PIHnHR1JTA+PGtGDtuNFqam6QNprQ5imyD9IUk9hNBs9ZMJi39JLLIWtR1ZOKIWrKA3BIL09cONEU9fPsmfPb4ybjwxEl40y5JTMjK+Ms9EEvKYoC2zX2T56bCc2XMi70y2QLrShHcOKeovuC+e9MS3DK7E+352luwkQS2kBujVzO7W2+GuDnr/j68sU1NN18+jgHJgOGWcf0Y99WzOdgSY1wrb/OJVYLjMNzyMbHM4RhjtnG4xjjot4HAsdZo1hVzECkm85mpxOrmouIaWt7A9WxOim0+4SHJlTYG5b28js1JMZScDU3UhgLONQWnVt7A9Qw1Dd8YU4t2+OVjiim5ujkY2v2/qUnGWNq+uRi+MY7p/TzYESWJQI0gaohRq4yEETXLSCiROOivfUWygeQDP4Pv3LgzMR8T/+bxIA9RX8arYSAigGWRCKImGdez/KRPOJqoknCiVhKJvu222269RhIRyBOA33ktPwP56KeLhB99ppFQo/kpyUVqN7Gt9eB1JFNI3FEeahRRC5B9SBIsIL9ookeZ2tra9JN9SiIlkI3X0o8e+51EBokt+lMjYbIx7ahA9vp+DcA2sl+omcW2sIwPfvCD+vcee+yh9fL6etR/pzYXAyrQ/JRmuPTLR2KOJroklwaqc6SDfcL+oo9AjuNg/Z0R1BojoUrTampAUmuOJCcT/6aWJv0ZEiRdA5Kbmm/UpmS/kZCjJuNAILFHYm24QZKQQRaojUeC99XAfuJvfyDwfidpTfA3EWJw2LxZLESIAUBtrXLZBiOFprMxvqdEId+FcqlXtdJIvFmpJsTiDfIglPOuC0OeTQlGN61asjIy4NqM8slgAxZcJwVb/i4Wy1JuRTXc+ADlW5RE3JIJxVJSiYZY1NiiP/0q6KOt9vYhZkk+mbdSmRLiqXYY8Q7J1yVlFNTEwozI9Ugg4pPMgxJtVZGnQl9tLs0uTKm/rO1qbBDZYwYqtoNkIo4xY1o0amqx6CDfKZ89CRTtkiSagshmKltA4+huNDfHkEo3wYhl5LgBBjuwXTr3jMOxk7LgzYj0CRRKEXT1OkrMFYsR5CV1dLvo7q0gIm1ubWnG+HGjkc0mtC9KxRISiZhqysWkD+JWBOk0yTQ6v61FcxXB9SFK7bZaVFNfJl15qJYcaZdMnlWGI0/rwgFV6Yl4FqaxbTtOfSVMG5XEqbu14munTcWnjx2Pg6cYaJX7w7SSMOMpRE1pe78FySuBGnPqD66YkzGMYl5XFH97vAtfvmYhLr1nNR5b3Cv3w6trsnEZE6YwhSlMWzJxJ67+3QaZiP5lDTap76oByh6OxEf2QHUOJhEDlT0ciW0fqM7BJpK0A5U/HInoX99g05YcY967/esbbBrq/b8paaSNcYBNX82wb+iCpKRaMDvssAN++ctfKuFCQovf60msjSEgZUg6kGjid5qccj1OrSyuNantRfQnf+rBdSvBckgckcwaCNwLkAyhZhY1d+jfijKTaKKGHmVmWXSGz/pJvLBM/k1NM/pooxYatfgItpM+rVgGE0lHkibMGxApAagVRnM7ahFRi+7RRx9VoooEGn20sX0kO6hJRG0kaqoFZY4dO3Z9fzIf+4mkGH3bkeAhGceAEqyznixkPhIeJEYYZZT9ycQygn4l6UbtNI4j5aBWGeul+euUKVM2GEeWxzqYSLixTRwrkkgsgzJTE46EIgkc5mfa1sA2UYOP2pD0M0gNvMGA91BAWtVrk/UHtQdpVsxosfQHF4CkLO9BaiBSw49ahOxflkuyjUTdEUcc8TJT0OECA2QQ1FLjb/yVwH4iMUmtUgbiCEA56SuOGnzUtBxMJNgQNYTEW4hhxwNP3IJHnmfEF0bTzMG0XJk0I/CcsmoJOW6NdCpXIBMHNctcmFEP2VQVScuDaXBCINHlIiKLB/oiU0ItUjONtG0GS6B6L31FUOuL5qpRNSlVs1KZPEiMVWySdLXk2BG4pYRUFkeU5RoFRI28lCEPH88GRJ5KyQC1pmntZyKOtNWGtlEzMWnCdFgyGeXlJLXNGKjAl0mHhF48IeWJbCYsxKOMmOSiWIij7Ii8cR/xmKWkomXJpN+aQoukxuY4zLgLt1qC7RfhVenDTiYy04MfteGCkVhFZkl+xIURBwrykFy7tkPbpr7lUgm40pGForRD+ke1+uR4c1MSDdmE9JevRGeupwuFHAnPmvZSrreI7i76tXOkHxlIwlPTVZqbktjM5UqySIujsaG1NpivY8Rk3Oib7f2HjMeFJ0zE+w5ows5jokjF5FwirWlQARkEviejV8rDl0VNUe6ph5c7+MVda/CNG5bi74+swcJ1ZdD3XIgQIUKECBEixEgCCRWSLwwUwA33448/rqQUyReSSfXkF/MG5Fg9AmKG5A7JLJok0oyTib61qP3FDT3Xrhsj3ng9SQqCBAWDCMyZM2d9ftbLPMHfJFFofkdZGTyApMfFF1+sfrZI2lGW1tZW1diiJhfrp28zailRs49kGYMf0ByP5p7UOGNZrJcmtWw/iTCSN/WgaSSDJ5D4ohN7aoixPGrb0YyWZo1sB038WB7Ndkn8MZIqCRiSXOxTmsFSY49y0PSTspEcITnHOoO2EqyT2ock30j2sQ0kShh9lU792V72CT9JfLJs1kuyhKQOo1SyXoL5SCiShKTpYCAfNcKorcc2k0yk7PTvxvpI+AVWM9sKSM7SXJPReml6TE3IwYL3AvuOfXXooYf2HX05aFpM82nu10imBWNHDUcS2bwfqMkYaKHts88+mqjhyHE86KCDNH89WAbNejke9fdCfwSEGu+R/iAhyN8IzbxZf4CAhK0n4/h7IllOwpX3Gk1Lae7N3wh/C7w3aOq8MZPXEBtHSLyFGHY88sTDWNu9FMkM0N3bAcOqyo8zjWTC0iAFtuuhN1dGvlCCKz/4mGnIg8xEKs2IphXJU5QJuYRItIyIYSOW8NSXmRmLw5M5nian+XxZPqkBJ6nCh0VV8iRlwWDJJCUTM32k+Z4SIYxq6lVScIsTUHXGwIxmELdMWHFqOflSh6MP0tbmFoiIfMJJItFHp+0xJQapCccJP58rSrlVNKQzSgQW5UFI89eGdCsaGmUiMvIo9jajUk7Aj9iw883oWpVBd08eLnphxKW9DC6RcGGYFcTls7HJRELa7lULGt00FvdhSh4lLLNAy+gkWlrTahrb05vri56TQ05kKasqcI0IdF1HCUq23/Mq8pDOSR+xLyPyEM0glZDFh+2JbHRzH5OJKCFtsiSvIeNQUyu2EjEcuNehOP24MzmUbxiMzlo4dLsmfP74yfjSiRNx2s5JTGmUEzLmZkL63mJfbfrjUn30yXjY1IKT+3BVPoJb5pZw8X8X4cf/W4FbZ3didW/NZCFuSrkbn0dDhAgRIkSIECG2OEjEkFShdhQDCVCzh2Z1JF123XVXJRMCkADg9/5EAI8FiaQSAyCQWCAxRFKBPqho8sjNfb3mVT14nL606C+OARhIUlx99dVKCvavl3lJAFx44YVqAhcEcyDJEgRDYF7mY7005SQBQgKGGmAkFY477jhd4zNiJ9tL7S4SFYyaStNAElEkb/q3lQQHNeQYbILadWwf/cCRzCKR9uUvf1n3F5SNeVkm08MPP6x+1gIzXQZAoF8waiXR4T/94lEmyke56+sNSDEGgWB/0AyUMnd2dqpvOLaDeUgGXnDBBVo2CUf2CyO17rzzzuv7nf1IuanhR8KSZrYM2MDzNH1l+xlUg+VT04lEKsvldcMJkovs36Gm/oRoPXg/c6/I9pEAJRE8FNA8lBpeJFhnzHjloHMkX0lSUbb6seO9R/9yDGRBQos+7kiykujmMRLFJOD6g0QpfwNMG9P8JFgm62V5/UF/gdRc5f3JeyUACVxexyAgAbFN8pC/NxJvvI6kI0l49h9/GwzeEQZVGBrC4Aohhh1//tev8aerf4JSKQ9GH21oyCJX6kbRcxA1EyjLhNDdXYAV9TGmJYqmlIV4LI6y5C1XymqiGoVZc1RbjqCleZxMYgbypTVKgjkOfTsZ8vCJ6xszTmZ8VPC5S3NT+l3zadNajcingapHPxMN8KrUYKLKelWuL6Lq52FEawERUmYz4iZ9rLXD8R0pKwMrnkE05sPxujVPpWigu7eMhMgbjVqwXfqRi8tE76ExK+1oqGLdmojkG4N0g4Fkuhe+V5IJsBdFkatK89qoLGzKBZhVB5YIPaqhQVIWy3tKmL+2V+qRPpK8Gt2VhGQqgaamBqQsE109nSjkiyJ/SjXWGDChuSUjk2BCJkFbrqv1gyEdQYKNkU+r0oeMShSTYzSXrTjSDulDBougWaRbleRFpcwoSpUSUslmfPp9X8a5Z3xEx/KNDJqHLmov48EFvXh+VREdZSBqWPDskpJpMpv25dxEyIRG8o4mrdRwbDBc7DwugckNcVx65QJYZqx234YIESJEiBAhQmwGuD4uy5qPwRW2H2RUU5Ir9DdFDRyScdQQYnnLly9XMoubfzqYp+kZN+40rWM+btypKccyqAlGkByi5hedzgfHqX3GzTw3+CSGeG09mI91kECiphZlJgHA62ieR805Xsv1bXAtCS6aWpLAIhGz4447KllCMi4wIw1IC5ZJR/UkyKiJxPpYFwkOlkdZGbSB5TA6KNvI8/3l5PXUAKJmE81DScBxT8I2kzSjiSlNYEl2UZON8pEIomyUi/JRNspFsouaZRwjtoVysX7WOxCo0UZTU/YFy2QdrJsabsEYMQ/NcKm9RJAkZHnU/mKeQOuQ9Tz//PNaN7Xk2GaSRiyPfUVtKB7jOZpqsu+DMd8Y2Kcsn+WQZGViPTwWgMTTr371KyWUWN5QCD3KwDp4L7DOegRto5Yj72VqIrINQwHHh2PG+3VTNP74++AYcCwHAsvib4xlUQuO99IrgfnZHpYXEGT9QZKZY8W+HkhG9hXlYl28Rwn2GX9TvPcDTch68J6guTRBOdn+EENHSLyFGHZ0dK/FkuWL4NiOPHRi+uO/85FbcNtjN2LVulVo71wFr+pgdHMGoxpiQLmAfCmCkiN5TaBULsJ3PXlARKSMKFKJRjQ2JSGPBpRLlVpABHlg2LaLSlnqiCcQMyMyQciCwrcRga/kE/NVqyY8NwrHM1HS6Kc20gmpJyKThecgYdGvgkymTlXklDo8OoGVB7Ucj8Y8uF4BJWlHXMpKmzIx+lWYcQvFsouuXldkiqO3RxYIiSLaRqdh+BNR6GWU0m45VkK6kXlsLF/nouDH0ZiKSB4HKSOKhDwT21oa0NaUxfKuEua35+E6ZUQ8athV5cfJCHARZNJJZBsapY9KKORzGNXaAtshedmNJnkAMuKrKw9b+ngLJkG2oVK2RX5XH6Q019U3XBFD5Ikq+eZQfVDK18iyMQZ0KOPoA87Edy/8qYzNWC0nRA3dRRdPL8/jqeUFPL20F75R04DjeFWHsFDgpElfclG5TyuFMnoXdiEhf4cP4xAhQoQIESLE5mKoxFsAkhkBURWQPzzGjX1AdnAtTm0iEjQBGRBs3nk8AMmPYKPPspifpBCJgvpr68HtKa8LymNermODY8H3+mtZB88TPM/9B8/Xy8J+4fU8znYwX7B2Jnie5QQEEeWjzAOROoFWGU0Q6U8tIPHoN46BGUhUMGppUB77jGCd/E752J9BW5mP5fI787zaWHF8gjKDNrKMoEyiPg/bwfKDegPwGMeDn2wv6+4vE48z8TvPb2zcAvD6oM0bI97YT/Q/x3YG8g4WbBM1AKmh178ctp1EMLXM6FeNfslChHgtERJvIbYKCuU8lqyYj39e/0f846bfqZlna2MGSSOK3o51sjgwYSRbkM4m5KFZQS7XLZ+RWlTUii8Pa3mAxhhwoIJMugFJmey6urrR25NHS7Ncl06gVOmG43KyYHTTqFwjlVRj8JyI+tXSgAeOjYQVg8nIqJCJJsE8fAOQExkcmRhSSCWyMplQE8xBNeLCjIkcMerg+aBGXTUqk1Y0hnzRxeq1OZSKVcnnI5NNoyEzXqOjtnetRCzuatADu2ygq7uERNpAa0tGI4zSZraUzyMeM5FNp1GQxVGvyEfNOg34IBOTL/VTs8o0ZHJPNKn2H0nJpuasiOygWMojlZT+itC5f1VkTIt8NDulRiDf8hj6d7lcQolablGZQM2XJn3WFZN2ZdMp9BYddBXKeP+Zn8K3PvcTzRPi5aCZ8cqeCh5ZlMdTy/JY3F6CmczCsxldS/q4bvG2KYjIveRUPOSW5EPiLUSIECFChAgxLGBALlo5/GiIxFuIVwcJPPpG+8Y3vqHabPTJRlKLGkTUEGNEVAZM4Jr7jYZNId54L7KviKHSEfRXRhc8NM2tJ95YF7UW6QOPASUYeCNEiNcaIfEWYqviT1f9Aj+//MsakIC6V5Y8f6tlB34kjUqUUYuoPeajN9elxFBrayNcrwrftmEigop8JpNpxK0kcrm8+lzLZLJIZ+NA1FYSquq78vB11dzStqOq8WbFTSXHGAmUpFmkagA+AzMkJX8E3fkuuBEHzU2tSCca4LsMNlBUjaZo1ENzc0r9v/X0dCNftDF6VKuSf8uWr4Nd8eEhjnyZquouYpaHVNaTNnoiXxVd7Sasqo/x40xkGzMaMdSXNpE4ZLAI+lqD4atZK33SmZHaRMWfppqeRqX9Xgq93R4cp4LGxpSUzbYUQR7NlYnGd02k4lkpg1pYFfhVarrRp14UhVwBeZErEosjJs2O8ifvOdJ+T9oURTaVENlduKaFD7z90/jUey/uG60QrwRGrX1hZQFPrSji0YU96JZ1lSFjyQinvjuwaUB/KPEmfZ9bWgiJtxAhQoQIESLEsCAk3rY8uE6nphgtUO6+++71JnnUwGI0UZJN9dp2bySwb16NeBsOMPoqSU/6oQuIN9bBTwYSoD8z+izkOIUI8VpjeO/+ECFeBZVSCYxyTm0sJYyqUSTSTYgYCZm4erF69Rrkc4w2WoXtOsjle+G4JdgOI5OW1fyyWMihu6tdyTWSS/Qlx7cdhWJJzstD3oohQpKu4qi5Jd1mxWIGkglIMmCZjI7qoVSxpfwKenorUpfIFI8rCRZPpJFIMgBDQs1lO9t70dFeQKHsSD4fjuOr7IZRRSphorU5g6aGDCLSJsctw4eNeCoi7aIsUl8srb4Lmhuk/AjJtZpqvEFyLRqDUyUBGMdoKSObSIgMppqGUmuN+aqRmgkpNbrZb5xMqFjlSz9WKi7oR6/vJGLxhJRriRzSTyVGkK3ClHYkUxmYclwu1bJYDrUEqTHHSzNpC6cccSbefvL7+kYqxKvBjEaw68QM3r3/GHzzTdPx/oPHYNfRsggzfMSSWQ3IEKXtdIgQIUKECBEiRIjXFbhGJ7FGn1lvfetb1Xk9E4MZUBvujUq6bU0MRCST4GMUXPq2o6ZbSLqFGCkIibcQWxUkeeiTzIxLSsQQMePIlzz05PkWrgy/6sCMRdHS0ojm5jQ0OqTvwZA71TQMJdpYBiN41qKhJuVcBLleG50dBTDSZ0XKozszVOmbIIXGxhZk01kkLQsN9JeWToOBGejijCaoXrWKmEWNtizsiouuzm7kurvgOyVkUybGjUnD9ypYtaYXESOJpqasyOWhu6sHnmODQVQ9r4h4zMOEcaORSSTRtdZBb6cnfycwurURLc1ZZLIZVUF3HReO60qZIoC0jySjKY0yqxFEXGmv7cGV5Ls8bUqi77so0tkoGpvjiCdNKYfmrjSWjSIRlzZlk0r2xZNR+YwhapmwpW2OzEfxZBZNDY3IynVx6Vv6gqNfvGQqi1giBS9iKEk0edx0aevk2kCFGBQaEgYO264Rnz5uMr500mS8Zdc0JjZwjCKwpJ/Zv3rjhggRIkSIECFChHjdgP7OaNZIx/VMDCYRaha+NqBfNwZtYBRTasHRzDREiJGCkHgLsVXhMahBHCg4ZfRWKih6VXTkHbR398A0fGQycdB/mc8ABMmYmkpWyh6iUUO+x5GMJ9CQyaAhm+3z1QY5FkMmlZC/6aiVkV8clEoeIhHJn2hENj1Kyk7Ac+kvzVITUQZ9oD80mp9GLUODF7Q0tiEWTaNSFNk6u1Ds6YDhFzAq4yMVj8JxqUkWAyIWigUbhd4iklYCVceXa3KwjAqyImM8kgLKBqK2iVg1injUgV0uYF1nDzq688iVGOm0Al8m5ZTIPmFMCxrTKVTyFdglG17FR9WVhvk0N7Vk8o4r0dbYHEFTi4UELVNNTugk7qLIpBuRSkvbPZnsi2tRrvTIIkDkK9ro6iQZybocJGAjYVQRt2oadeT9iraPnooHFzFYMRmYEJuNKa0JnLJbC7526lRccPR4HDrFxKgkVPPQjKdk7KyQhAsRIkSIECFChAgRYphA5QaSno8//rhGmD3ssMP6zoQIMTIQEm8htioasjQrjSFXrKCzu4SCbSPKqKTxGLINCdUM45ujXK4A0AQzlgSDJNAvG98eOYGmW4Ihv119wNJ+srW1BaNGj0LMiMOuSD4biMCS6ywwimcxX0ZPZ49GkHQZ0dOpSD6asFIN3JXzOXSsXge3YiMTj6O5IY2mbArZhIGE6aExm0VjUxsqlSp6ciWp15YHfErqbJNPBi2oImV5KPZ0k8LC5HETMLZ1FKLUqit1oVTJoyDX2n4UVUmO46JccmBLgmeL3Ka0k+RhXMlBtlemEGmHj0LBRsWuIJ7wkEpJq+LSNilYTU6rJOESsBKS37DhRsqImL58N+V4BJ5kqNKbHs1jy8VaxNSqL30pfVcqobdQQrHiYvedjsApR5+lYxRieBAzIthtYhrvPXgcvnTiJHzgwBbMaovKfRJBLJFWEo4+WALIUIYpTGEKU5jCFKYwDUsKEeKNgiDC6rPPPqt7w9NPP339sRAhRgpC4i3EVgH9iuXyPTjygJNx5uHvwYTsKIxKxxFxCzDNHjQ2VxGL+5o3GW9BDKNQ6rHgFWNIG2mYRhZrchGs667AdTxYRgTxaASVchlu1ISVoUllLxKWjYwZQ6McSJOwi5RRcVfDreSR8pulPgs97T3wHRvNDRbiRkXKKqEh7iFezcvfa2FYkuJ5yBc40SzykSyKPkN7d8OKR5FIpuFFTJSqESxb142VvTkkMqOQMppQLhTQ2GhJGSbau3OoWjFEM4bkZ8TLGGJRERQZlErStmoCZTeKFWs6sbaniHw1jq5SFHlblkuWK2UWkEoXkZZ+ccseerqkjKol9WeRzDQg3pBGJBVDsVrBunwZ63ojcm0MJTcm5cqiS+abmBVFNOrD9iOQVqK3EkWuYMOT8ai6HqIVD6mqgfHNEzGuLTQz3VJozcRw8MxGfO64yfjiCRNxxqwUpjbJCRlq0wp9T4QIESJEiBAhQoQIMRQwiAN9us2ePRunnnoqmpub+86ECDFyEBJvIbY4PN/DLXdchS99+1xc+tevYdXKeWhOpzCxrQWjm1NoyEbQ0FTzY2Y7vgYLcCouirkyPNtDOh5DIlXzRcYIpwwQoH7RJD+jo1blb893weif2UwSmaQBM2IjFnXkBnfR09MO2zaRadgBtteMdd0+KkgiPWYc4i0tqMQtGKkmpDKj5Lycc2241Sh681UsW1nEoiV59OQq8lD3kUhaiMcTiBgmvGoEuWIZti+yxJIwIpbIFJFzDkqVXuQLBfiSh0Eb4nJdQuqhyax0h7SDpJgcS0tZMVOkpLkn4NMM0YhJGfQ75yGZAtJJaT8DMfhRlIouenMF9ErZZdtGxbGRK/XC8RxYjKhpA6VCBVVpRzoZRyoRQ6XYg0KxCD9Ke0dJIgMhPYeq66IhkUVrA1mgEFsDk1viOH2PUfj88ZNw4QmTsP/kuNwXJm/qvhwhQoQIESJEiBAhQoR4NZB0Y/RSmpjuv//+mDVrVt+ZECFGFoyvCfr+DhFii+DO+27CJVdcjOVrn8TCFbOxdNVC9OZzKNkVuK4H23FhGjFYVkpJKc+14TgleH4RMdNDKh1DNBZF2Skj4lfUp1skyqinFQ2VTnX6bLpZro2jkMshHq8i25SQsitY15FHvhBRv3JGYx5urISiVOKZLfCMySi40+SJvY88tMch17sO7d29oA+3uDUKTjmGUt6BRdPWDAmrqvqJK1dKqmlnGgyTbcCMGkhYJvxqWQlAr+pr8ARSWzSXrfqMsUoiTQ4xWETVVe4rmTSRSkm74xH9blJzz0yAgSQiEVs11YxIDFXXUl938ZQJz/ORl75j/b6UVfWr6q8taYmMUg59zGVScSQNgwamknwkpO/8ahVl6e9ELCIy10g3y4zJ2SoO3Pd4nH/uZ5HNNHK4QmwlxGRMR2djmN6SwDX3rZL7yVTz4RAhQoQIESJEiM0Bzey4Zjx+31FozZooFMuytnbCdUaIrQbeg/S7FqcCgqQog8IN80vmBQsWoL29HR0dHXpvv+1tbwOjmoYIMRIRaryF2OJYsHgecuW1cKMVFCs55Et5lJwSXJ9BExhpMw1UY2pCahhRJFMW0hkSUoBbrSBX6EK5nNeInHSJ5UdoOumhKg/vRCImx2tBBnq7fA0mUIWHxkYTVoLmoQ4ifkKjlxacNYinOpHJuogZUnYpDqc0BpHqLEStqYimG2CmG+FGYiJjGcVyCVREYsRQQ+osFQtSXgFOpQwGgHDsEnyXmmYGPN8WmRyYcRPlCoMZ+IhbFipSjl1wUC5WUCjkRTZb2meKDDEkGJ3UFNkjLmynqKnm8iuCcslFJbAXlf9I5JXKFbieK/1iobmpEa2NDchmEkglLETJWJbLSFtRWWAlkU4YMKqOyO2q/Fnp06pbgRn1VStPGo14Iq5ae+VqCWUvp2MVYuvDcWsm1iFChAgRIkSIECFChNg0kNjr6enBkiVL8Ja3vEUJvhAhRipC4i3EFkc2nUXZdpGr2PDkjounTTQ0ZdHU1IRUMgMjasKxPZTLZVSrDiwrgmQqpqaZfC9iyznfcWFFIzBMEx4NSP0IomYc6XRayo8j151DVxf9qzXrG4+169apGeqkSWNhxU24eQuJ/BQY3W0weyNo8HMYk1mBpuQTqJSuwrr221G0e5HMRhCxyugtrUXF7YaVFHkSFVRRRkwe7oyqmpU6GzNZmBHJ6/tIiEwMYeD5NB+tmaGaVkzalhRJfbhOWQNB0BSWRGEiEVfZGHmUwR18abPnVVCxi/pJrTrXqUryVQPQiBraB729RflkIAaRI5HQ6KSWlJ80fKRM+TFLHaXeHvR2dkp/VZBOJZCSZNtlKaOK0a1ZZNIJWDTRle9VSW4VSJotGNUwtjZYIbY6gnfP/AxTmMIUpjCFKUxhGq4UIsTrGfQhzn3fCSecgHHjxvUdDRFiZCIk3kJscfCBaCUt+NEI/EgUbjWiJqKFfAk9PTn0dveqZhhNMF3Pge2WNbKpX40iZqSRio+GEUnBpsaXXUW+4KI770oZESk8iqgfhSfl0e9bzJR6PBPlotTl0nyVZqqOHCvD8ONIGRk0mBFkIz1IucsQq8xFpPg4ulY9ibUrFqLqdCFuOkjEPDRkTbS2pEV2En5VZFIppJNJpBJxNGYzsEi4eS48z66Rg5E4IkZCyTcrFlNiTM0+rYjkT6B1VDPiiaS2rZAvolAoanRTEmtWnD7uaIbqUTcbhmEhGmFE1gii0m9xaUdMyqP6GycZmuO6Nn25VRCLelKHKf2UQDwWV3IyEqGRKYk1H46kiBGR86bU5css5cmnlCPjEjGjaMqORkOmtTZYIUKECBEiRIgQIUKECDHCQYWEsWPHYr/99us7EiLEyEVIvIXY4qBWmmkk4VQNuDBhOxEUyx4c21cNsrFj2tDU1KhmlvTdRqKOARY8JwrPS8JAM6J+GnZRrqlEkC9Q+8uhZSUq5aocZzkmkmkDnZ29cCtJNGemyPVJrFmzTsosIZKy0WOuQXxUHg2tVQ2AYBdtoJxEgzkNbZkJaGUZ1QgypoVRDY1oSDeJHCa6OitSj6+aYnalhGIxLzLWyCv6SnPsCsolaq/FUBJ5fI/abJ4Sco2NCTQ1WmjIJKQPEnKtjY6OXuR6i1JGRAMiGNE4kgy+kDJUM44/y7iVUuLNlj5ypKx4KoFsY1ZVqn3PlXP00QbEDcCKROR7BKaU1dDYgsamFlSNGLrzZfQUK6jKcVf6tJjrhV0uSL2umvRWZLKiSuFj8+7G9XdfXRusECFChAgRIkSIECFChBjhmDp1Kk466aS+byFCjGyExFuILY7DDjgOB+xxIorFKmyb2lwJJKwUzJiFSIS3YFV9qZkxQzXFLMuSv2NyzoRrR5Hr9eQzItckkVTT1AQ839RU9Q1EJV8k6iGR9BGneWqV5pUWfNdUgsk0XXhSVx5NWFew0FUCfKkw1ZhEtjWGRKOPpqY4muMZuHlXkpQTScMyGuA6CThOWmRJqDZaoVASeUpKfsXjMaRSSdVGq7lYc5HLl1Gx6Z/NRqVSkXMGkkqoeejq6kVnRw/yubK02UQykZHz9G/HNtS03miyWvV9qS+iBKRrU5vOVu20qs83OwxIwWAUBlKJpLQtBlvqoQNddmJJ6qVJKk17pRP1WLFia1TTqsgQjQCMHivFo0wtQ6+Kznw7np79mI5ViBAhQoQIESJEiBAhQox07Lrrrmhra+v7FiLEyEZIvIXY4mhuGoV9dzsc45qmoVoxUC6WEYtVYcQ9lNwc8k7Nsb9lxuH6PnKlIkpeGVbGQiproVzOIVdoR6ohotpjKbm2Wimjp6MT+UIBBd+D7RfRlPUxaXITzLSD9twK2JESmltSgAP4ZRNuycCq5XmUCzFYRgsc10K+5KE7n0cFOaRbq2hoSCFaNeCUyjCjLhLpGIoe0FWwVbakfI8nfTheHvGEh1QyolFD+elXe+CLHBq4IJ6CIe3JSVsrbgWFclEjuZqmg0ljk5g6phXJagLlbhsR11ftvoiTRHO2AaZRgeN0IGYVkU77MKUBTr6MkuR1ywZQTaJim+guVtEj39eVqiKfg6LI6DiemtvGolE0peJoiJtIVB0k4waMlIVIzJI8QCFfkXZGkInHYee61WQ1RIgQIUKECBEiRIgQIUKECDG8CIm3EFsFh+19FN5xwnlobmhRbTGaYUYiPqpRDx59u7mMElqL3NlbKKK3WIRdrSBqRWBZgOsxymgepVIvPLuElGVoRM9EOoGy56Cnt4xcr41cvoKuXAFdvQUUSo5cF1MNOLhSn19A0ozAVDNLF77PiKoZlAoeunt74Mc8GHH6UTNEDkeuLyAvdXYWcujJFVGlyafUy6ig1EIrV2zki2X05qjlRj9ytvygbCmf2nC+fPpwHBu+I0VW6bPNREyKj1Qlr1NGxPMRrVKLrYBysQDPiYCBJpIJCw0NJrJZU9oeVd9uBu1wq9U+33EWHM/TuitShhFParCJzq68atyVyyUU80U4lYq0pIpsMolMOqVRYBlA03Y86e+qlJOQumKocizk+hCvHfo7Qw5TmMIUpjCFKUxh2pwUIkSIECFGDoyvCfr+DhFiiyERT2LWdrujo3sNFq98Xom2KAMHROjHjaakJMI8OJ4LW/27VRFhlNBIDHHTghWPwozRRDKGaJQRQ1NoaMognojJtSX09DrozlWRz7ko5Dy53kAslpLrsrASKRg044z6iLglKdNFMmGqaavtu6hInYwwWiyUUShVpH7Aq5ooiQz5so2y66qWXWvC0uAF9M1WhQHHj0n+iOQz5XpDgzwk4obIVpWyHSW0GDbUqFrw/BT8KIMfRFGROgr5MkzDVI0+L1rQdqMag+dGRG4Lzc1paRtQoh8630LMisNHRfrIkbJqyQcjpUofSZkk6+gvzzANJTLLFZqzRmBaFlKpjP5dUNNSxlaoIip1x62kmrQWJe/2U/fAEQceJ99DLn5rI1d0cd0Da8AgGzQvDhEiRIgQIUKE2BzQC7Ff9XH8vqPQmjVRKJbhOLI2DdcZIbYSuMegb+p4PK4pKpsWHgsR4o2KcJcdYqshk8pir532RzbVhEjVhFvxYUQMSVEYfQRSTP28RRGVA1WfHs9cWMkqUukEMukmNDe1orGpARHDR77Qi1KpqH7WGpqyiFgmqkYEVsJAMm3KA95XM8+qaSDblEHaku+VPBzXkeuBUqWIfL5L5AGaG9JKplUjCZjJBsQyzYjEU1JmHM2jmtGQziiJFotaYOCDWCyNSDQNn8nIwjAbkLKySCeSSEvdccuVNlbg2Q7cMlD1GOm0SdrQgiaRP5VmBFRP2umisTEl8lpwfEZ1rYp8PsrSNwxCIV0ATySzEibSGQuubyNXKEkeWwMyJJNx9SXHAAyZhiSsuCnXyHWy4Ko4HopFR9pY08orVzzVjIuYFqJmDF6kqqSjLQuxux66HVff9B8wYmqIECFChAgRIkSIECFChAgRYngQaryF2KpobRoFp+Ji4Yq5KBWLcqSKaLQK04zCtGIwDBMRSdT+4du6qC/nIiTgAN+Polr1YdtlFEs5+SzJtREkkgnEkibMJNCQMtCUMZBM8ooybDePslfQvBaiaGpISx1ArlBAueJoPaqQH4moX7ZYLAkjloJbjaJYrqBSKUt+H4bvwvREFsuC7XkoO76UG0GpUpU6oqq5Z0V8mDFGKqVGnI9K2YVUqwEgjHgLzHhWWlRC0qoim00hwbc/Un0yYyq55ng0Lc1Kv5SRz/egGmX0UQOu1MPPRILlQtvMQAwxkUV6T81cafrKN5mMVGq7HnOB0VXJozHuQu1NpyfXJRC3qLUncju1wA0etf5KCSxenENraxO2mzZDrg+xtbBe403GOHwTHSJEiBAhQoTYXFCzKNR4C/FaItR4CxFiQ4QabyG2KkY1j8X5Z30WJxx8JjLpLFz6G7MdkFJSusqXmzLCaKQxze949J+Wg+/5kjeKXK6IYrGg2nENDWnVkMvn8kpUWUYFTdkqxjQbGNtkoLUB+p0BCowqzT49JOXBn21oRCKR1rrKJQflQgluqYSIa6PquigUiujq7kFvbzfsSg5uuQee58A3LFQ8oFBxUCjTl1pZI4q6lTJK5Tx6yr3okYVNTz6CYikJx03BZ2TWqAcrYcGUNuV6elRTL5GIoakxq+RZueTJYogBGWRiStJfW1TaQ9LPQ8QkERmRa3JSZgmNjRmMHt0ik5eJ7k6ps6cAIxKHQQ22qouq/KKNmIlUJitlpWHGk3J9XGSRvpTECKpSqJJxpZL0rcgfswxpRxRLFnXhoUfD6KYhQoQIESJEiBAhQoQIESLEcCEk3kJsdaSSGey50wFoax2PBM0eIwCNI+lnraSEloOqL8fk7owaVRgxVz4jqFYZCCCiGl80s0wk6e+tquRRb3cFlZyLpGFqJM+GWASt6ThGNzahtbEFTdlGRLwqujtyGkG0oWEUrFgKTqWKTCIledNISX2pmIFotQrfc5CQcsa0ZDCuNYV0Jg43lkSpChSlvv9n7z8ALTmqa2F4de4+8cbJmpE0ygkBImcMGATGGAP2szGOOADGAQeezeeI/dvf92yMSbZJThj8MJhgookSCIkklPNIo8k3n9A5/XvVuWfmzmVGEkhoxqjWqHTP6a6u2lXV3VW1zg4pgyMYmZRRwHcLWHaCuEowSGoMoqbINCstkiR11B6jrg7BQAu2y8bmiKKBishKrbg4KlWwh6JOlQYaDB9eo6vINPYJzT+zrMRwwPM1iqxCFKYYDjMkMQlJW/rQgefTfNVUpqNZUSiNvSjKEMXynT7zTBt5CWWCSq29XDqZMRVMpW0IDIZzuOIbn8B/fuqflWahhoaGhoaGhoaGhoaGhobG/YM2NdU4IaDm2yBcwe6DN6GqUliMFFqUSJJCaWMxuqdr0d+bgWZgIUuAlZUchlnCtmnImSNJY8lbqeABBkwYNTDd7MKDjSLKkaZAVlK9vkIWFzBpekniLM6U37O6NjHZaWNmalrqoh82Kdv1ECW5IsVsOdZtufBMKauQsgwPRSnXyjmSYS4JK9OEa1owvRqlJYUbTZF9UmTsiqwOpFIYLjXiSlSFg9kZBkEo0VseYGUpohLeyJxU8sVZjTxRISfQbjtShsg6lDZKJke+SC3Kl9swpBag1O8E8L2WtEMENWsETemnTMqJUjlmIE0y1NIXlkWTVJrzMmKryEnSrcilDQzOYMB2pK9tKcs3EZd7cc2Nn0Wn1cXZpz9MqYVrfG8xNjU1tamphoaGhoaGxgMBw0BZV3i2NjXVOEHQpqYaGkdD76o1Tggmu9M458xHoDY9lHBVqmpLBSeYcD00yhJdx0Hg2BiGGSozgesNkdNfW2mgPzDRD12sRCYSw8XUpkl5qZvYdyjC7nkH88kW9NIt6A+b6C1lCBmQoM6RZAnSPEVW5YjyDHPDCHuWBjgkdUSmgdwkeZbCrDNYRqlIrd7QknorBA2aZcpDYzioiwBV1kKReDAqH2Y5jcDeAseppIw9GOa3IilXYNmTqKodsM0GfHMJZRKjyFwp14HrS5Ly0qQPM+/Arx8O3+1IHQdRlgtIB03EyzsQpVKmlaKW9pkuI6E2MNFtoeHKZGZUmGy6mAg85LHIXZWYbDfR9Cy0GjZaAaQdiaQCnmtIskTeHFkkfUD/c4WBIqUfuB68xiIMRFjqzeEf3vcX+OwVH14dLQ0NDQ0NDQ0NDQ0NDQ0Nje8GWuNN44Rhoj2N/mCA2+6+EXGayBFDmZ56DKxQFWgGHkzDUKad9OlmoAD9sjk2Nc9M+WwiyVIUq3mrtEA/zFEaHkrTQ1LVKFXYAvlXFyip5SW1tCc66E5Oo7ZIqg2x3B+qz35Av2yV+kWQ5q+myFGVlhwzURu5XJnAqE0UNNusXdgOgxSIzK6LsnJUEIQKAzkWSp5E6hsRbFGcwihjmOUQhmHDMEkyGvAanjKnzYtUrt8k9Z0Bp3kIw3AFw0UGgcjgelKv1C255Wll3gIiDGzbUdFgjbqSwxWyIkEYRdI3FtpNagACleS1LEaMZfsrqduE77nyXSqtGUXWhu/7SrsQ0j8kDT05n+eMqJpiqrsJT7jkmfrXqe8xBjE13g7KOFDjTZv4amhoaGhoaNw/MEAZrTOe/Wit8aZxYqA13jQ0joYm3jROGBp+Ew87+xIcOLQft919nXohk0xyLEYJhYpWatqOMsEjueXIy9p1XAQki+R60yhkWUE/a3LccFXwBcOs4LglqnqILOtJLvlu+wgC+mkLVHlFWSFLc5Sy+LBtmRAcW8oMpCwL4aoJKqObkkhjPtN0FHlVVpki/eqK9dA2tUCaD0Q+qc8olf4ozWBtUyaXqou6DESOBEl6EFWZIssNOCJHJRkHETXwauVvzZHJKK8nUTseLD9Fb7GJcFCh2V1BeyIGcg9F2kZepcqMtCponkoTUlsFfWDEVi6oUhWgYUSmMdLpMGTUWEP1Fye6QhZgnO8UCScd7LqWJFud4+LMkmNBIH1k2oikHw4cOiT93sLOU8+RPDIm2uz0e4LDUU0V8aYXxBoaGhoaGhr3D2ptR1NTTbxpnCBo4k1D42ho4k3jhMJ1ffQGy/jWLV9BnMQwygoW38l1CcdxYMhLmkSVJ/kCx1JEmUkNtjKTPLnys9YKHDhWE3nhoDYzWE4q10QoqxSm5Uphgbz9TdieXMsAA0WBJKWWGevib4L0ewY5ViJLCzCqqs2gD6YFy3Th+y20mg7aLQfd9gQ8J4AtssmFUlYCv2GrQAiMWuq6IovZBComUyacGLUxUNFLqzqQmgwM4wxLvYGSg5pvDHpQ2TI5tU049SUo0o0wWt+E7zVglhPyfYAwrBEX0l43QKNBP3IWUukv+rljcAQGn4BBf3eeyNuQxRXNa0e+3jjpWSIvZaZvN0YzzeQ8PeWRS+O11AYsRR7HcRW5mElfLCwu4lvXX41bd98kfWLijFPPVmOm8cBCE28aGhoaGhoaDyTWE29DRvCXdR79/GpoPFjgHoQKAa7sgzTxpvFQhybeNE44NsxsxtLKEm6+81pkSYKKkTzLXF7WJvKSWmE0/2T0zpxWlihzLhyYJ5M8BmxFnQWoTElIYdqr5plyvW0FKshCFFP7q4LtyItfJoGSERyqEhWT1MegDnlhjMg+mRTIf3hugGazI5OFB8ss4EqyLU+Zu5JAo8ZcIQuYZrcj30wUmcgstdSlqfynKZNVKxY5Enh+AMfqSHsKpFmKhHmlLtO2EIYJaiuC6QQi9kVw/CYa032Ro0Z/KUURZyjkXyaNJxnnS1lsA8m1sqoV6efTX5xHTT1XJbavlLr4mWB+y7bVNYX0rWqB9CUnwVHQhVLJT21AavSJQCpyaj/s4dDSHky0pvGUxz5TlaXxwILE20cYXEETbxoaGhoaGhoPBBTxVh/ReItlPVkUap3BtZ9OOn2vE/dT3GOQdNPEm4aGvJblBax3ehonHB+77IN4wz/9Hpbn9sGsEhVltNOmeaUJWSsgy0nEAd1uE45J0ojmonKiloVFXkq+JgpHUjGAZdOMNFNkmG36GPQzOV6j1W7BdejPrEYu19IPW12VUH7kkhJZZaPZaKKib7iyRuA3lHZZJuVXxbLUSx9tDaSZhRKOyFVgZThAZ6oDFCXqTOQOZFKBhWhgIk0r+H4Fy1uB67eAcgIJGTmRnQSY73vS8hpzhxZhB9T+2yHXb0ZzYhYt51FI8EUs7P8GrN4M/O4SYpJiZamu67RaIo8hdcRI41gmNkZ7LRUZSO3AspD+yTKZ5JzR5zJHxUWYXM+JjxMhzUtraasiKKWsKmMkWLKKNiyT/utq5T+P0V13bD8TL//x38JLnv9SPWk+wNi3EOPl/981cGxXEcEaGhoaGhoaGvcHdBHCH4ff8MpzcNY2H0vLAyRJIuvbUq/jNL7n4B6C9xkJN7qxYaL2G/cgGhoPVWjiTeOkQBgP8fb/+Gt85NPvQB4twbVKdDoTskgw0RtkGKQZgkYDkxMMHBDDNEqlAecywEFhYGWQIq5smPKPAQzSNJG/ORpNWxYekZTDScCXayt0mg10Wg2URYr+8hKiSBYisFBZjtKyY+AC2+IvM7ZcQ7IK8N0EgZ3KZx9JLuU4HcRpjYMLy/CbTSCPYdVDtCZqMEhBNASSyJQJpwnbyeSYiSwnzVaDwQ0YUMEPGHyhRK+3ovzTlZUPNESSxg50vV+A29qLQf8zKJd92MHdSNJQyozhinyT3UkEXgNpkkqeSMpn1FcuqCqlqcenmqajNJllMIgojVSYCVsmPWrMcfJL01QlU9rsOdJ2aStjXKTJyPSWZrOeT3NZoKhzTHc347Wv/DNc+vQX64nzAYQm3jQ0NDQ0NDQeSCjirarxhlechbO3N2WtmypLDEJv/TQeDJB4436B5Bt/8OfeQ0PjoQxNvGmccFx3yzcUWXTTrm/hb9/9u8jjFbh2hW63i+GwwsJijKGsFfxuG40GEIVLMMgMyYJistWGZwdY7PeRVJDPHbmpGxgMQ1RVgs6kBcePYJkNJLGH+bl55Rduw3RHBVVIo6EyyaxMC4M0Vb7NWlJmW1KaMFJoAs9rwrMKFFEPlUHfbi34zY3IChuHFnuw5TzyEJ6xjM5MAS8oRMYKUd+FibbSvPN8A2kRKuKrKErESYhm04PjinwyGYW9AsN0CYV9KgZVgMbUBmxovBhmvR9R9klEw5uRDhJYhi3yBNJOEo418qyQfrDQbNVwvUhpsNFvXlHQNJfEm6M0+IqqhGEZahJkNFMSdGEcIk8LFcTCIiUp5TlWA2lai/zUlpM+p/86q0RRplK+i21bduJVP/X/4NKnv2h19DTuLzTxpqGhoaGhofFAgsQb3ZG84ZVn46xT2krTjZYOGhoPJrjvYNKkm4aGJt40TgK862Pvwme+9GE00hTX3fZFtDoGAmszfL9GP92LwXIHZnk6hvYCqsm9oIuyIDfRLh04ZQdJ0UNtpWg6HgzTASwXiSKWCmRljaKu0HBaoD7cMF6BZZsI/C5sw4VZ5WgFJRIM0MsKybMJdeHJtYuSlmWyqNHwp+E5TQyHcyjrFDOzHeUPbmk5he2Mfsnhv8DNUNvLsL0adT6Bvsg9CEPAGZFzRR3ANmvkZYYiT+G7HnynAYjMw4UVOV6hmtqJJRxAac5js/fL2Nh6HBaNf0My919oLMgD603AaW9CaZXI0wU4RgRPHmFpEUzPQlWHoD+8uvaAuiuLrBSm24PlWKgrF5ZZwfOlSprqxinyrILvtVCUNtKiRtA0FWEXR7X0TyAyOiL3ABVKpJmpzFJf9KyX4fW/9dcyidI3nMb9hSLe/l9NvGloaGhoaGg8MFDEm+zw/uZVZ+PMbS1NummcEIyJN9IN/Kuh8VCGDq6gccJx+bVfwee/8QG4WYIiK2H7QxhVF9GwRu0so9vegLa5HQYiSXLTwoZvxvDtLvLiPCxZ5Nrm0chlUVExeAD9qJUMZIokqRBFgCmn2n4J18/hNR3YNMcsLVmIJDAxQCj5kjxQ2mpZ0UNvOUEatmAZAUw7Qm0kShuO5qezs7NSPjAM+/Bc+nTLRW6aoZYII/qTc+XYtMjWQlGX8JtAIbVEKSO0ViJfjlJNRI5MRI6Uk8ExJzAz/UiYE9uRWC0RfwumvFPQtCewsLKCpL8bTh0jk3NmcysQdGAGjiLvioS+3gDXc2A5UjY1+OqmtK+DJM1QYijt9mHXHWmvrMLqCmYtnVMa0j4XgSMLstpDWuUiXYQ8T0T2UskmUkqPp0jzHP2hnGXAhcEKpiZmcN6ZF6rx07h/UFFNv6yDK2hoaGhoaGg8QJB1Jqm25zC4QkfWpasEiE46PdhpdDtq0k1DQztq0jjhCJwGskGNfrQPQbuCU++A38qRGvtQ9E9VpFTR+BpazbuxITkdm8IdaNcOSuNU9OwnYT54ClbcptIYy2sTYVohSipYtot2q4VGw4dtVzAdklAJ0nKIoh7CsFMYTo7cjJQGWxbbiOM+qnoAz/fRDKbh2l3URo266sM2YniWBaNswa43yrmNKOTzUK5LqhqV2ZR8pyCPdyKK24jzEFldIcs3ocq6MHKGOpU6yxKmyGqo4AYluDRKC2BY0P/aaZhtXIpm8UREi/NYXvgY/KSPifbD4W69GNbMRcj9LRgUPpbjCv0cqAIfpQMpI5U2BwgaHfhuS/mSMwxLHvKG1OsjSw0wuOugX2PQg3w2kcQG+r1C/RLaCExpI4M0VJLoky7G8mAJ/WGENCvgyDHfdbFn7i5c8fXLVYAIDQ0NDQ0NDQ0NDQ0NDQ2N40MTbxonHIHTRDNwkFU9ZfJo83s3hRcYCPstLC2FWM4NJPaZsMqz0Cg2wjcqGN48ysYyCnsatTWBoNVGo9VB0GzB8V14roeJiS66nTYC31M+zBjdlMEGitKQu9+HabcBowHLS+E3U9j1drjV+Wg2JtCcnIfTmJfrWkq7bnYGchzIkxRhSCe1pMxM0O2bFeSwfYbN3iTlbUMBD4UTwnAzac8MHGsSFnIYdQFLnjrPteG4jiSR02vCavWQersQStlplKPMb0aSfgLD4ccQD/5bZEikP56ATvtRCNytkifE4qG70B/uhd+ak7r7WB7E6A0qDEMTaSbNMw3VB/R7VxYG4qyHskxhWXJc+ocRhkZBH0Lpk1DkK1UE02bDRXdC2ix5GBE1kf6qDQuNhuR3LaRxgi9+9ZN4/8f/bXUENTQ0NDQ0NDQ0NDQ0NDQ0jgVNvGmccNR5ga1bpjE51UU4MDAcDtDv92DWHuKIkUfnEBrnYr5xEZb93Vip9mI5yjDI74Rl3o6N6RloROeiNC1UtqvMKunbIkpSZdZZVTkafhsNbwN8ewpG1UaRtZBJStMWBsMAecmgA4acC2DUXTiMbOqlMEme1YDtuGh2bDheIeUuIk4XlAmq52doNkv4fg5YIWy3kryVfI5hOANYXizHcimvhkuTWMh5s1baYwxyYEk9rtdEYzqBP5miLqZQZkty7OvotOcxGWSY7C6jKm/B/J4bkC7fAT+fw5TUNWXnaJclrGGGMimR1QYGEX3PlQhjavMVCBqmCj5hmBUsdwivIfUEpRyvpD0G2l0TzW4h/RUhDWOkUaGISQaukFbLNT6Cti/t85AkGZI0kva6WOjN4fKrtNabhoaGhoaGhoaGhoaGhsY9QRNvGiccgefAMZoYJgGWBj0MBybiqIlGx0FrwoXtUNstwL7SxjAYgk7TLOcS2P558LwlTNj/BTe/GWFOra4CFSzUkuIoQb/XR5bEMCoLqBi9s8EalR+2vPBQ1QFKtFBXmyTPBCp7H2rvFhhWAbPcARtb0OiGqJ0hhnEbWUXNvAimPUS7naNJEsuuRH6GzC7hBj14wbw8WANUIksWx+iHd6EsDiFwTCmvlHoKqa+QY7mKcMqnMImA4eIEnPx0NE1pcz2AnUHadgpO23QOTtmaIAguRx5+CmnvcjTKRWxpdTHrbUa1vAN1OoPmRBu220VR+pIqkTGB4yWAkcKW9gQNRj6tUdYJ4mSALO9LP2ZodYBOx0MraMtYUMutwKAfIwxz6R9b8tD3HfsI0t8OpqZaypfe16//LD72uQ+MBlFDQ0NDQ0NDQ0NDQ0NDQ+PboIk3jROOpzz6yXjYGY/EylIF13Fhtw/CMrbArs/BzKkraE2byOMURXKzHEvg+NMw2o9C4f0M8vrZgHGnHNuLpLSRFCC1Bb8RwPM95FmmtNcYRTSOeop0gpnL3xyF5IRrwml4krcJ27JhWIzEsIKqjlFkBuqKZSWorQ6G8dlIi81SB4MkpPCdEl5dwUltpMseenM5smQv6no3bGTwyo3w6w1wjQSNIEYn8OBa1KorUeaSN00RxRGiKIJb78SkezFQLaLfvxnpYIi266LhtnBgb4HhIMWGDaX0zwBZvCDXLIosMSrLQe13YTY68FqTaLSkTn8KjMZaQtphLKGoeiqaaafdRrs1Ad9tS7vYJzZMw4PvBXDtQNoToNNoi4y+tENaSC263MJwWEsqVPTWVrsJU94ana7Uaw3w9WuuUCHqNe4/dFgFDQ0NDQ0NDQ0NDQ2N7z/oqKYaJxzNoIm9+3bhjr3XYWLKQlElSAebldaVP3U7TNQIBxfDLc9EI9qHKLsZ++27cajcgnL4DHTMBTT83QjjGlVVwnYsBEEDlmmpKJyu34RZMThACsMvURolkkz+kumwctRmBMNYgoEYZd5BRRPUfIBhNock76vgBybOhWlfqMoPo0VUZQjfMmHkFqrIRR57LAyNZgzHpflsG0U0jSIzkZdLaPoWOo0miqKQ9pXSIlP+GvLdYKgfOMYGNL0ZOK3dUufVqOKDmAxqKS/B4mCAuUUgC5tAtQGOM4m0StFPh8icGEarj5ymrUYbvjOFKpd+wDIcbyDHpH1lhZJ1lTaMOkBFbb9UWiV1V9IJWZajt5hiuJJJG+Xa2kScWHJNILI5yOsEvRUpi37xpOThcIhmy4LrBJibW4BrNXD+2RdJXZrH/27AqKYf+fIhGDqqqYaGhoaGhsYDAVlbckUxjmqqoaGhoXFioYk3jROKuq5kbWDgmlu+ghvu+jKGkYXl/gwqawphuYK6SGAZMWKzibB4DPJiCDS+icBcQSu6Hf7wFjjV3bCNZZhlTDpLEW6M5pnlFaKsQJKXSkOt3bZgWR7SsATkXJUMId/gSIpXBkDhwLWbKvCAF9BnWorKLGG6tchhw6wg9QxgIFPl1ySlKhNhniBHAkeucYJJyTSLvG4jIamFgSx8KpS1jdw1VATVqs4ROB7qrAlX1kLtqVDkmkPDOSRJ2pwMkPZjlPKvskX+Ikc2NOCUDTRbTcRphqxwYbuT0h8RDFvKHEg7EgtBuxCZe/ClT5tlR9powwpMJMYEDsy30O8XKLJE5KcZaY4ozTFMpOl5DbOmma58Lj0ZmC4ctw23WcLrDBGIHC5Jw7JAXFQopN0057WdAgcXbsBUdwqnb79gNKga3xHGxJsp9608EKtHNTQ0NDQ0NDS+O3BtrYk3DQ0NjZMHmnjTOKGIklCZl15769fx6a/8X6z0E1RGA63JNizLglnacAwgdTxkxnkwZRXRat2EaRhopTms8k5U5gpMu4Bj2bLSAEyaX5Iey0oURYW8KFBVCWy7Rl1bqAqg6TXgSnbPlXxJBstIsHWzi7bfhG9uwERwBtreBnTajtI6y5I+ijSGaTLlpNKkrgq1XSJHDMMs4TOyqb0VpttBLfIatsjuD+Azoqnry9M2AdgDVZfLqKdxQ0UVnZylNl4PVTYEchfJwEAqMtUiry3XkSy06krKTmF6MQbpQPrIlX6YkL4r4AZyPLWlxC7MpoEkj2EVLvyqhUL6oAooYwv9noNcrnXsHJ4HZEWGMCFR14bv+1JXikrO1VYpny3J14RpdGQMpB/kfKdVSj+7sKRtZWWhrqgJKHIaJOY6eMKjnqMWehrfGQ4Tb4Ym3jQ0NDQ0NDTuPwz5p4k3DQ0NjZMH2jZM44TCth1keYY0jVDXOVxviGbjEDz7EFwjglH5KJJNsLIpNKsSrcqBV7RlOTEF29+BxuQOTGzuwGwY6CcGstqByYikjgPftRDYQNOu5a8sQYwaWZEgyUOkZSTXm3ACF7bHYAyyQMlq2GaFuhigv3QQK4eWkC65MFZ2wC42SL4aplPAsAul6eW4FXzPQLvlo0HTVsNGVZbI8wGqnLKXKghBIfUxeISL7bCrrgpgQJPVrAjRWwmxPA+UNG/NAoQxCbEKlchT5CM/a4Zc2ehMwwqmkFZNkXsahjWBOPNQ1nIsbiJMXAyLJhZWfCwuu1jol+glseTP5VyJokzQ8SO0gxIN35J+d1HSz1vlSZtacBrbYQbnoXZmULkF4C3C9JZlDBy4yQ4g3YTKoIab9L9KDFZRot8f4q5dS/j8FV/AR/77/VImdeY0NDQ0NDQ0NDQ0NDQ0NDQIrfGmcULx1W9ehn98/xvwres/hyybh20DNv2uVRHSeKh8kZl1C2nVRzQcoooWUFW3Io8tpCn9jxWo7RS9MMTSSg7LsuF5PjzHhiXl03zSrEq4rq1INmq/hWGMJI2VxpptSy6jkHoCqXc7vFYLSd1DLz6AlWgZtdGQMregrExl0kmi0BYhmZRGnjJrteHaBjyrI/npT43BFyB/QxRZLnLOwyg3SJ0NOTaHdkvkNAtKhzDOkGYVup0ufL+NLHWl3bXImUpKkMv17APb9VA7BeIqhR0EMCxf+siU49TYC6XvPHjBdtTuJCozgFUbcKUO261QOQ6quoZdp9IvFSyjJmcmMnqwvA4MarvZp8Esz0cc+9I/hcgUSvkDkVCSwaAUPRXMoZSGjZSyajlfrhKNNQbRAHftvRkzk5tx5qnnMIPGfYQ2NdXQ0NDQ0NB4IKFNTTU0NDROLmjiTeOE4sOf+ld89HPvQJ7m8IwJuLYN35WlQhmhINFTVjBIprUXEPgxPAZCcPeroAWlJAYHIEEVJ4n8NeHYFgxenlPTLAfqEjb9sZlyzABc14MldVCnzLRGmm5JLHktB2WzifmVGnsPVgizFgw/gNkaYqU8iEE0hANPFjIuLFP+yrc857W1SjSHDeymlJquEm/yr4pQi4w1+pK6iJIURXkArWYKP6jQ7TZUIAjLcdFud+Q6C3FYI01L1AYDHZSAaaCqbTkWYLlnIYwM+P4m6YtTEFgbMdncDM9qiUwB3NYUvM5mNJqTcOpU6l6QHpY6TQcZzXKrVPrHFnlTFXTCb3bR7s4gLkoUlQ3Xn5Y+66LKpmGBUV5L6asVkWFZmdKadkf5z7NEJosmvdSXNUzpR1OVmeYhJtpTeOrjnq3GVuO+QQdX0NDQ0NDQ0HhAoYk3DQ0NjZMKmnjTOGG48ptfxL9/9C0I4wOY6m5Ew5nFZLspn5vwbBP0T5EWDHJQwm0m8K0AtiwkKmcRdUH/bybM2gbyApZTodlswrFMpEmMQS9EFCeoZNVhWzZqSZVhwyeZZltIMxJbrqxLHFSVicJqI6yb6A0TxCm1ygDTjeW6RWQYAoUB32zCMkiUSZ2QerIccZQizysVeAFVgpwBFeoMjMxalTmMOpdrDNiejdIkGUjZC6rDwaLPOS6MpA2DMMH84jKiKEea04dcBscHPN+DaQbSRANZkUp7Eri+DddxYEhdJutJD8k1fQwYIdXqwjY9FNEcsuFdMI1UBJPrS0P5k3PdAFmSoyxqdLtdtLptJFGM1NgHd2JJ+n0CLX8HmsEsPJc6g9L0zEVZeiKTdGZNv26V1FHDMk1FYtJ/nWXVqLJEydhpT+KM085Tv7Zq3DvWEm9a401DQ0NDQ0Pj/kJrvGloaGicXNDEm8YJAfmFj37q3/Hlb34Is5samGwHcK0K3ZYjqYk8AdLYxmBoIM4t2CS90jNhoA24d8OSTy23hW6jjbZrwGHgAduEK6ksCyRxgSyrUUg9WQkUlYVKktSMlEEFhtQ6C+D7DZh1A1nSQhyZaDQiTM8so9vuIRn2UUYGNjU3otOgGWkkdeSSGP0zRZoOkdNXHH292SKDYcF0HRWYgN4T6VOOvtA6jQCwgcquYBs2ilgWQ7kp8lUoCgdJYuLgoT6iOJP6G7CkDSwXZgZbtYeEjIVWm5FMc2lBjLrKUKahyHgAZSz94aZIpOxa+scxPdTpAVjFPky0XHjeDArDR0kNv4J0pgnf9eGKnIXUk6d9pNUi8jqGWc3Akv7I6yWE+V6EUSR9NS0yOpJ3Wfl1o56gJe0z1aKOcWRNNhe+I99F5pvu+Doafgvn7HyYGmuNe4Ym3jQ0NDQ0NDQeSGjiTUNDQ+PkgibeNE4Irrr6y3jPh/4Bh+Z2wWuQgFpGni6iqlIUiYGFQyl6PQOD2B5F3XQ2A9H5sIwAhnsbzLqCZwYILAs244qSPMpKeCS+bAeGacKQcwxNEOcFBoMMg34iKxHAcWzYkiYnZ2GiieXlWOrvSR2H4JsDTHhNTPuzMGILbl5jQ6sJ280QVssiX6wSAyMkCX2e5XD9Gp5dwczbMBxSex7ywkNRlagLF5aVIRHZaptk4QzsuoOmPzEyD/UmZHHURH84RKNlY9u2U9BqNpHmAykjpcEqklj6J8/QbFeozQJFmUk7MwReDd8OMT1RYXJjG3HFOlvSNxaKaC+QLIhcQJaZiDILaWUgjFLlSyzwXeRJH72lOakrhmVPwzGfKLJtkzbFiIrrEBY3SXkxHGsDPOkT30/Q8ORah0QoUNUlkrxUkVHLgkEbGNhCvss43nD7Vei2JrBzx/kj32Uax4Um3jQ0NDQ0NDQeSGjiTUNDQ+PkgibeNE4I/vuyj+Kq6z8LM6iRWQWWhyEGcY649DFImlgcmFiOMmRVCsvJ4PsZLPsgbHs3Wm6KbtAAjVEHcYxIPtWVDc+0UdcW8pLmoB4YeHOi6eCUmQB+w0IvS5GFswi8NiY2z6GJp6G3eAbmyqtQWz34ZillWGg7AZqWjcCp4DkFimKAtK6RVB7qkianHtzaVaanSSjLmrKJlshTVUNkRSSy1DBN+p+rkKQFYkmBb2AiKJElFTKabpqB8jlX1H3UxgryjNpmDho+AzCInHkm15dIkgKZXG+Q6bIceK6LZuCh3WxKL3roxdJIfwcKfxbDykSe+yLHKACEKR2QFRmSaBllASRwkVq59DnjpAKBtKHVngC4IGs+C27w4yjrFRTldSiS24E4hFPYaNou2g1InXKNL+01QyT5EHlRwjKaaDobpV9spPRpZ+YY0HS1HmDP3DWYnToFp287X425xrGhiTcNDQ0NDQ2NBxKaeNPQ0NA4uUALMQ2NBx3UlkqzCHldoYCFKLfQG5pYDissRgliOVrZJSxZK1hGLguIHmzvVlj2nfDkrm3QtxhKRGmMMC8QZVJenCmNriTJ1GKDi45WYGPTVBM7TpGFx+wEBr0Uhw4OkeX0vzaJutwMOKnSRivrtlwUIC0i9EL6TeuhNOljzhA5acYpdZoM/uChHXjoNB0VzdQi8Sd1FeYQXlCjM2Gi2Szg2BlcL0d7soPpyQmR2YWBDIYcr6VtpmvAsEo4XoxWi0ELXMRRiHDYR5UVMCoDttQ9MxmgIfX1VzJUiYEqlnYvZ4gGhbTXxULPx+L8JMzkNFjZRljlpNR7CtzmDnnCZ+GYEyidLuLawUwyxI7lBdhLS1g0NiHa9NPobP87tKefh9L+JnLzKyLb9VJfD53AQcMxYBrzyNMFhCsjzUG6swvaLhoic6NhYHaqgW67gzRtiOxdlMkGZP3NWFpo4Jvfuk6Nt8Y9g/erTjrppJNOOumk0wOVNDQ0NDROHmiNN40TglvvuAHfuvFKRGkfNbWwahu+1YGhqGCaQ6bKYT9pLfpBc0wDnlnBqnjEQFUBcZxhOAzlfIYsTVBWBVk6OJ4Lm2amZaainFaSmcRZlAHL8wPUVYrOZI6mczYGwwqD8uvwbAeB3Qb9srG8JE0RZwVyqc3ymqipPVYlsEWGwKlhO5WKPBpnEayghusWqr6g4cPxaWpaiHyhkikILLiWjzR1kJaAYQGuBymDGmMVnNqUzw3YLamfvuDkGsc04bk2uk0fZ2w/BYHnS3lDTLZ9FEmMeDhUwQ0cy5H2lKiSHpAMUaaRrLYklSuSb4A8NFCk02iEwGR8AG4QoZgpEXZnkbYuhtk+H4XXleuughn9XxjFrdIPCSYaXTSDaRkPX9odS10tuMa0jE2BdtfH1FQLpl2hlL4Kmq7InSDKV6Q9lvRlE67TRDhIsNzfhXbbxRmnXgCTDdf4NmiNNw0NDQ0NDY0HEvzxmRhrvHEtzMjpOun0YKcxxvekhsZDFZp40zgh2LppO+IkxK5DNytCqy49NN0pGGaJ2ozl5ZxADqLIDaSZhZZvYqJVw3M9eJ4Px3EVUVHWFVzHgu/L8UYDtusgCHx4jo2yzGGawGCYYf/BAbKyQqfVRLdjSl6pI9+KxeUU/exGNOT6wG3CMhl8oJZrKxWUoTY8GC7NQm1kq9FLLVRgpFKltZencFwbrs/InyaStJJ25cjzGkbtoCoNJFGGPJWryqaUmaOyMlRGhjKPkMcpqqRGZTpIzBr9wQrSOBZZbAS2BUcmrLa0pyltCxoBZibakJbBtahV1xBZTZGjgFkmcOtI5A9hewuwvLulzAOSc4DaGmJDK8REB1jwOhj4XbQaHra0Ab9bYb+TIlm5GZ2lG2AVBgJzIxrWTuXvLU89JFmKVjPA9JTU7ebS92QPC6RJIeMjMtotlFWJpIjhBxYaTRKLMfJyEcP4AO468C3MTG/BzlMuXB19jbVQxNuXDsk9r4k3DQ0NDQ0NjfuP0Wq2xqWPOUK8jcm38WeddPpepvWkmybeNB7qMOSh0Ds9jQcdfCG/96PvxNv+408wyJcR9wDfaMO0I8CShAJ1SbKqJamr/KO1vD5Mh9psHuxVTTZqgdHXG/2fMbomAx4Evg/XcZBmGVzXxfxCiBtvXkFnMsA5Z89IeRGG0SJ88zFYXApwKPsCJqnF1ZiAaxqwpaQyz1SwhpxmpLYsWOCL0BaQh7CpMdf0YJg1hlKf7flSfQNRVCDPCtU+z/Hh+YE8YBiZvtYODJsEXgw4GWDmKNMEdVzCkXJr30W/zrCy0IMl7do8M4GmtCFc6cOSR7Q7Owu304Etn4tkFCAhLw0cWuxDWglHynMQoaTGoCu9Z6dKa6+IbDh5F+WEh8SN0OqbmKhOhdW8CNnMuci7M+jFfdj7P4tO70siow/H2wjH3oi8MBAXh1CYe+HZCZrSl5ZDUjJDnpcwjaYcn4JZt9Dr+0gyD53pRPLMS9/0Rn7l+i6ajVm8+NKX4jd/+bdU32gcjX0LMX7+L6+BablKe1FDQ0NDQ0ND4/7AMExZu9b421edjbNOacoaNZG1W34UGaKh8b0C7zMSbfR5zb2YI3saftbkm8ZDGZp40zghuPLqy/EXb30dbrjzKtitCkUqL+Y6gGUXMCwuDKhuxpxyzGjCqlOU8QpMx0NtMXqmBfkPKFO4loFSFhhxXiGVhcV0t4FGw5e720R3YgMOHFrGV7+xD91OC+ee46PfW0EcFtg0ewn6oY3dK1ei2/Iw22rBMQGbbJk8FllRI0wrREUpojTgOx0pfwV1EmJmsiMTiaOietamjbwyUBuuIv34K2MhixuW4Vg2XNuR8zXiiupytbSBemoFiiSCkScIpE4z8DCQ/L3FZdRlgY0zk2hK+QsHF7A0H2NyQxcTG6ZhlJUUYcL3Agykrbv37wc8F77Vgp0FUj7VzVykCBEnh1DlQ/hmGwOpu1ctYevsLGZnfgAxno1echo861Z42fthDmQc8giFwSiyTVR1W9pWSF8vI2gPkcfS15Kmpi3pCxNZbKDhbxA5NiDsF1he8eDJ9/bkACXuFDkYJbaFdNDCYLmBlzz/x/GHv/M7esI9BjTxpqGhoaGhofFAQhFvspb+m1eejXO2N7C41EeSJChLvc7Q+N6D9AKJNhJuDVrtBLKfsyx1TEPjoQptaqpxQkD+5YZbr8cNu66G7VnyYjbQaXnKD1jNqJxmA57bgGWT0BpK/hoGCSG7gRQ20tpCSdM804DjWsirAmGao5YFBYMeSCHI5Dujdg7TEktLK5jqttHqVIjDCJ7VxOzMZgySCP1kDhunOtjYCpS2my0LFZJvlmWjlgmirGoVhsT1auRpJCnG5ESAZiMQ2UxkeYk4S2H5FjxJQI40GaLIhgDNaKsYhZGjoCWh4cn5DqrcR5GmMMplNOxI6uJE5MCUdlR5JhMTfymqkRapMpGt6f/LcKQ/HBR5hTDK0B+GWBoOpGzJ64jMngvT3gzLORU1JlGPXN6h6buY8D34zgZk/plIRQZr+DV0s/+C1/gmFiabKGyglR7CMM/RzyJFNhbSx6b0r+/YIpcUlEn7vIaMlS9jE0hbqfXHIBl9mP48GtOHUGFJ2i7y1y2pO0Ce04ffAcTVfnSbMzjrdB3hdD3GPt4gY6x/B9HQ0NDQ0NC435CFdi2rMmVq2rYwGEaI41hpvdFihAScTjp9r9L4HiNIvmmNNw0NTbxpnCB0WhOYmz+A63ddhcIoUVcJHIumozmK1FZ+w4KgociuCgOokApmG6XlIC5qpGUNea3Li52acYx+aisiyPctTLQbyNMSK71ImYku93OEwwybN8xiYqqA6xiY6myFJ+Xv2b+ApIhw+rYZbGgHqAupP0/J58GSuixGIjUdVGYKw2YgBxq0Vti8sYlmM0BRV4hkIZMUocwsCdK0hyhckckmFFlqeB6kvAGkVFhBUyadBswqQJmZyJJU6hvCtGJyLrANX/mPyzKRWyYsz3NFRh+tSR+RtGdxJVQadGGYYLk3QEZNPMuEJe2GGcsia0ChRV5brh+gqA5KuUsIGjEmm6ehZZyNKtqDKrsVlZuhnj5TBuJRSMOdsPpDeMV+DBISmI7IPyNyboODLfAqRkr1pZulzwtbkaOua0pdIn89gO1GCDry2crRXwyQLJ0KszgXedKV8VxGo9OTxkUwyyk8/QnPXr0DNMbQwRU0NDQ0NDQ0HkiQ4KhljfqcVeJtGCWyvswUIcLEH/p00ul7mcampp5shmhuqok3jYc6NPGmccJw+1034+rrr8BgZRENz1bEQxjSQb+JRstCWYVIGJmzKGSRYKgIoVWVwjIyeHYB1yhgVBnSNIFje3BMTwU1SAsDWWUhLoCFfl9pw3VaDiYnGCAhRQkbfqODlXCAg/OHYFo22r6FIo+wnKSYk8VJWAO9NJc6ZYIogUF/iDCWBUtRY3ZiGrOzG4HaxspggCgNUUs2+ppzPQZ7kPozkSMxYdpNGI6DrDDhVk10ihhWSlPMRZjBqbA6P4gVeyMKcx8CI0QqE1VuJpApCttnp2GkE1gZFrAbfak7V/0Txylsx0Or1UFA0k3aZ4UGvIEBoxjAtpdFtCXEtYXc2Qlv6smoJh6r6kmoqTZ1KpzuOcjKNqxkGdh/JQa7r4Ypss1OdDDTnoRPvcJ6Wfp0BUY5QBxFSruvO9GEI21M0oHyoVdVNvKUQSU2Yzg8D9FgUkbWgd8cwG/vRaMzj04zFxGncNce6dQKuPCc82TypWagBqGJNw0NDQ0NDY0HEkcTbzbCNT7eeE4nnb6XaXwP0ryUpBvJN028aTzUoYk3jROG2elNmJufw527r8PEZBt+o4XhYACaLwYNW17QFbIiRZ5J5tqQF7cF0yjhWDU8y5C/VPAi3aUsTlFWGcoiQ1HmcqKWN36FNE3hOgUCq0ItxweDBFVpwvVc5GWKNAtVVFTPBgrWJRNCIuVlhom8qGEbNnXtpEwTw7RG2CPZJ7LI5EGURY6qzlQEUzlKd2vKPDYKS8Sh5DFdmWTkOqkHBeBFLqpwCZU3QBEEKNyzEeYTSMPdKKMQtbOTNq3oL/YlX4ml+RyL0TI6G4BW0FBmpoXIZZpU2RbJpOw6K1A0MoSTNQbWFmTBY1F0n4qo9QQMmo/EcOIxGFoDJOlXkVEFPJd+HPaRH7wRZu9WIJ5Dli5KtSVajY70hQffyzA5mWNiooJZJ+iHoTLt7XTbMhQVhsMQRVXCcmyUdYGkCJBVU5Dul34opdlD2O6KjE8EaiUWeYDlYYwb77gSM1NTOHfnRar/NDTxpqGhoaGhofHAggTH8Yg3DY0HA2PijaSbJt40NDTxpnEC0Ww0MRgO8M0bvoY0TzEMQxR5ufqiHpk0AjV834djO+oY1wtMdLsGw1QvcVvOlVUKRgoN6GfNlWNGAd+oMNX20fXpO01e9qUP13bhu5I8EldSVkltrFhFSR0VacGSesusgGPasGHIdXLGcZHJZ/qNyxP5VMaK/PNdS5nI2nYTptVQJFwl+avCku+OTDQjzb2oTmDY0q60DbN2YTaARBpCotCrhjCk3UV1ClrTT4EbbMeBudvRW5RrLGn/TISg5cGqG1KPizyrMOjTVwcpwhKmlOtWDVgDG3kvgZlFaFo5WnUMN70Ndf8LsFa+hU4mMqfLyBfvRD3cg2J4AEW8BNdI4Ig8ddBAknsIpdhaymy0fEXwDfsZstJEe3pGjk2iKD0kGU19pW/cApUZSsd1YWEn8ngaVbZZ+mdG+tZRGojSNBS19DOG8sYZoNucxlMf+xyRXYMg8fZh7eNNQ0NDQ0ND44HCKvH2XE28aZwgaOJNQ+NojNR2NDROEB5/yVPw/Kf/FOLYRH9AP2W2HLUVuZRlpSwQ+JJWnIRaMOR5of6W5chHxdh5Jwkeap3R6X/DbaDltrBtegsuOeciPPGiR+GcHWeh25zExskNmGx1qd6GPA7lmgKllJlmKYZxjsEwRSp/szCFQzPTvEIchSOSSyaPLVumsf2UWUUaVnmqoqoGjoF2w0fgN2HBleQg8JpoN1toBvRXV8EyfdSWj8o/BKfTR8PfBCfbCUuaPOndgk47ROZNoZfPYJBvQ0KCzW6h0Z2AEwDRQNqY1VKOB8d1YJiycDKkXGr8iVzdhodNrY6UmaF/4A4s7vkS0uWPoZ1djR0VMJtOwUtFntKBW0Ro2kO0mpHIFKJwQpRejcxuA40pmEEXUQ4cnF/GwUOLCIcJ/KaN7qwLv8GAF9MwjW1AdQryZBbDYSALuhJJRr9yA1QGk/Rh3kYyPB3x0uMR985GXfiIh5YiJekrT0NDQ0NDQ0NDQ0NDQ0Pj+x1a403jhKIRNHH+ORcjThhJs6+IteEgpKIb2q0WHMfG/HwPaZorVTcSbfzFhIQT//J7UeSKkJrqboZnNZAMcvTmExSxCadykfRz9Psxcrnep/abUWMw7GMY9hWBZdF01W8gIyEk9chpWLWBiVZbMdN5kiCrKzloKh9ok+2m1CP1U+fLrERUkmA+8tJU0UwN+WfJd1tksm06sA2RMjhBbSmfab5DM9ktUj9NR+fQ9fcAdoxlRkitN4icQJx/A76UM9FpIK/6SCJH6qQG2kgrSqpHoxkgELnJwa0YIQ42IiStWXgbfhDtDT8Bt/t05L6LgXcA/eJuZPl+ROkChsNFZcrrBF2prwPT2SriT8IOPHTaM9JHAVClIluoTHjbjSmRr0Y/XUKeSRtjH0XSknrlGqOLsmigLjowKhuGtQivtQte9zYYwT6UdQ9VaaBMPelbH1XmY6nXw2S3g3PP1BFOibHGm0ENT/1LtIaGhoaGhsb9BNeiR6Kaao03jQcfWuNNQ+NoaI03jROOTquDV/zUb+HPf+Pv8eIf/DlMTs4izUql8cZblCSTMgWVxcLItNRWjjqZSMzxHCoDUb9EOKgQhwbKwpEFR4CyJnEVoDBMVGaGrIpRW5Vkr+VzCdt10O424fgBatOR/LJUkbIatg/XkLLlOlsmjaZro2FK2csL6C0eQpHFci0jnrqIsgpRmiiTVdOo4DkuPLneqm2Yla1MWwM/hmuHcEBnctOoKmmUezss9w4gtmDnkIXRAqa6KbrdGjMzE2i0M2lzCt+eQtPvoixNJAkXTRX8gI5KLRRlijCJkMxVsHY3MREGmHH2o+18EW75GTjh19BcugWNskThd9CTRdcwSxFLSrICtfRd5bfgeC0E0tHJcIjBcg9pkkrfyzmRM04qDAYpBr0++r0FkWFFlnOptEfGwWrLdZvgVtMwc0f+1vDMVFo5BPIQReQh629CFm5AkTJqbBOH5pdwzQ3XqrHX0NDQ0NDQ0NDQ0NDQ0Ph+htZ40zgp4Lk+Nk5vwcPOfRTmFg/ihtuvVppsRZ6hM9FAo+HL93KVeLNAf2/jv6ZtokwLpMMYDDbg2AZanQATUx2YroWYQRQQo7JihGmkNNfSMkOS57B9X5Ftg4SmkkCdl3BrE21HjmcZspS+46iZ56Dh1oj7IcqEpJMFQ+qOJX9YVJLHhIVC/lSStw0DTaQxW1bDC0qp0oHPSKRWBtdoilwecncejhuhWUwAhQHTaUj9ZyETuRxzGVZ5AGWYwhNZAqm/LGwkSaSCSFBTL89SFeW0Evl9w0KDfu2CgbTzEMJ4AVGvDzMsEGQWms2zYLXOB7ICXa/EVBMo857IG8PxI9hGDFvODZYG6C+vIM+puSf9L20bDqnZ56Lb6oBe76T3pO+HcD0p31pGWS4haCxjeqqPZpCh1ZDWNwq4rsjjlzJ+AzjBMmxPjgUxovQgLjjrPDzt8c+Q8dLcv9Z409DQ0NDQ0HggQc0irfGmcSKhNd40NI6GJt40Tiq4jofrb74BV9/0FTiOiTSN5UXNqKIjE1O+r7lk4IubpA1f6DxuyXGL2mGBiUbTRavrw/BKzK3sx5379qEX91BUKeaXIhRGJUuREmkhJZk2ojhFbxDLYsRRWm6BaaHpuQgHofJF5gUeAt9AYJcw6wrNoIkgCBBluZSboHJ8kQMoswFskZm+3orcxqAXIy+pGZfCKjdLuS0EzTmRN5M2+Cgk2XYGu6xhlCEs7MDK0lYs9RbQ8FK0/HlUcQFb2tfs0PddC2kWwbRquc5UgR4Y4bTdmkCn04QtbTeaDeWrbZA3kJbSL44LvxnAajsozUjqWsSWToWpZo1ykMCu2/DMSYjAMMsIRgEVydX3DGm3haDRQmdiVto8JeccVFUm/bgs8i/DsFak/5ZR1cuwzBXpf+nb2EMRTqJI2igZVUHOu405uM0eWhMGbG8g/b2IKFlAu9nFuWderMb9oYzDwRUMHVxBQ0NDQ0ND4/6jVgSHJt40Thw08aahcTS0uonGSQejciR5MMwMjl8jKxwkCUkJEm0ujHpkWrq8MER/OYRn0uTURVhW6A1jtFoN+I6NOBqiMEqkTo5UFh/DsERJn/6VBQY7sKmjFtMsUiaBzEA8LKVyD7ntYj5JEJklrJbUZ9eIGXU1FXmaPvyuD7gktUy0AgcTrgWjlDpIXqGQ8lbQ8A6gM30QZrCIlaKPMNkLxHPw0FUBIJLwEPwyRdOZRCQyhnYbcVWjEVyLTe0b4WW7YOU1Om1pG/X1wgT9cAlFVaLTmkTgNFHnFVq2DbuMkaVSc7UVZr0BVmXCNw6h6UtqZ7CDCcTypIf1CpzSRDWIlFZbXLnol7a0dQW5kcikaMMPSnQnSkxNeWg3XNhGKmUuyoJtH5b7+1BWSzCrCnnUQtbbgXp4AazkHPl8LlYWz5U+nsIgTbASLqIXhogiG1FIeSXZEex6iI1UtzP6uGvvTaMB19B4kMF9RyXPG9N3ugUZX5sXTJU8E1KOHPxO9zLMz2tZBstSstyHMiTbYdlVvavHj4e1+b9XoBxjee4JR/KtHlgDXqrO30OS/+5z3qPT6Lox+P3Y+Y6kteDXY+UZJTm/mu++QC5R13HsMxn7glGw5bMq5zspSKDKkgtZRibzgSpLDt5TOeoa+d89JfnvKPD78c6txb3lYxvH54+Xjlc8j6s839Zv9yKTJJVP0j3lI5R847yrx9ZjnGft839v5a4F865t75E0OvedQl0rF6t0jAJ46Oh67jnJf98GHjtch6Rj5dHQ0NDQ0NC4Z2jiTeOkw49e+hL88DNeBMs2VCryGpbhwPN9tbmI4gT9QYKlpRSDlYSrSuQ5sLxM01QLFhpyPMfcviGS0EKrNY3JqVmYpiOl18p/WTRMkCUZqrJCw/Mw0e4gsF0kcYwe/ZwlMeA7sBouwjzDIM4wTApENMeUPMOE2nAZbKOCmUfwTRvt5hQyuWz/3hUsLizBdUhiNaXOABVS1GaKLAuQJC6iJBK5I5HVhOm6KO0W+skKLOcuzHaXMdPOMBG0RDZX2l4h7A8xt8DACLEyMa2KEo5lKa1ACznCwYrI1UOS9kSeGA3prwm3i5bXgS19WMddOHGATvMAGkEJ1zoFwVQT3tQcPHOAoG5IvgC2I/3nMuBEhboqpY9ihMMF6dcQnueg0bDR6gCdrvRbK4Xf7KPRXYDh9ZBWIpc7QO3NITP2Iy5WZLxK6acAcWhiZXGIeCgDRb9xQ/Y9Q93rFbzGgw9uMKlJy19euZG8Lyhlox9npdpoExsmHWyZ8WFbvI+BXN4lSVapsu8JJAziVJ4LKce1TWyVMjZOukoebuRZxvFKGG98mZeJoFzHA0UZ+caUvPLffW3rd4JRHbKYYB3y93h1qOOr+SgTr1kL9se4rOOlMck5Jgjuc1otmz+0s//H3+8pjceZGJMrx0psVypjlsrcdG/g/MV8vM6R+2b7hgCTbZmXRDDKxHPMc28Y30NjGSdbNk7b3EBH3s8sm32p7rF19wb7TbVfDt9TGo8h+4t1rL2Gn0k6yalvw3hcVRn83yqYV42dpPH546Vj3T8k2tjHKsaR9Nspsz6mO6v9JtnV+eP0G8vjc877Tt03q8fXY1T/kWeF47EWLId9yr+W5Nk07apn17HMe6x/Le6p/1kun3/WcV/KIsb3JWUePVej8VmL7/RZoRz8uxa8n8Z9yL9qLNdn0tDQ0NDQ0LhHGLLQ0LOnxkmHj33xfXjze34PYTTE8lKq1ONbEx7KosREd0KZpEZhiipLEDRcFIWBpfkhNs3MoNXsYP/eA5hfXEblODB92dhu7KAqVrAox9ZGRPXlXLPFqJwO0rDC0sqyLFwzOK4tyVGb6jCO0Wo46DS5qZGFuazKbdNSgRf4mX7l8tKRv54cM0SuGHEUquALXmsCKYMsmKWcy6RlsqgtSyTxUEVY5SZClrAI/ClEiYU0ZqTVTNpAn3C25EvhGBZW0hR3zYXwXA+TXTknfy2puywK2bw7WFiStko+1yXRJ/0EB47twpL2VyhQJrNwrQit1jekvLZsFE5H4qzAMg6iFW6QFfwUhs5Q2q5UAqWdlfQ5icJEZIeUG4ARWmEPpExGkZWDVRNl7kuTDGRliKzKpF8COeZgOCyQRPTJ5yAIWjJGIqcXSrnSnzJuaZLjrDMvxKt/9nV47lNfyCF/yGLfQoyf+8trZPfkymaPAUU0vldQm2Z55n71R3bgYTs7SLIS7/zEXlx544raQMvje0xwI+w5Jh577gSecOEkzjqliaZvKRP3YVJivpdj174QV9ywgm/d0YcpBfHdsR4kD5qBhcefP4nHXzCBs7Y1EXh8FwGDuMA3b+vjU19dwG1S1np5SHbMyLP/Sz+0HWdL/cTyMMf//cIBfOnaZUXCr62RG3ASMb/x4lNx+uYGemGOt31kD264a6AIvwcClGmq7eA3X3KqIpGWBjne+uHduHWPyL+mDvbfhae38YvPPUURTbfvj/D3H7kbh5blnSH9xI38pY+dxRMvmFTEyLFWJbZs+hd6Gd79yb14guRjyteRDMeCdKO8w0v886f34da9ER53/gR++AkbpQ9IxKxmWgOpRsnz3s8dwPW7BmoMfvBRs3jKxVPq/FrZmDeU8f/W7QNcfXsPdx2IZTzlzbx2IAS8hvfalmkfT37YJB5z3gQ2TXpoSF4Stj15Xx5ayXDdHQNcdt0S9s2n8o7/9vuR5bAved1jzu1KWyblXmigIfci789Y7q9I5LlF+v+rN/fwtZtWkEh+EkUcq2m5f172rK2qbpIpxwJ9pF5x/TI+csWcuoe2znj4iWdswWzX5WyHuZUU7/v8Qdx9KFYyjhGlJZ772A14xiMZPAj47DcX8cmvzqs8avxPa+NFT9kEf/V+Xw/2JUX64GUH8fVbe+oeHfVbhQ2TLp500SQeJ/3GPmz4JmQalXu6UPJcf+cQX7p+Sfo/Odxv4z5/6sXT+Jlnb1Xlsdy3/9ceRW4qgm0V7JuJlq2erfNPbaln5R0f34ur5XlkvypyW5p6yZldPEfu053yPPG5ZT0cu2/c2scnpK13HowVoXosjPv/p39wKzbKWmZt/1MUjt3+hQR3yj3EZ3TPfKJkPtZ7hEikv8/e3sLPX7pNEYDE/sUE//SpfbjxrqF6z/H6H3/6ZpwnbWL99wY+Y/NyH/7jp/ZioZ+rutlXP/rkTXj2o2cQuHK/FpX0Y1/q2SsyyL11HPk0TgLQh25d4M2/eg7O3OLh0MKKrL9CuZ8fWuuMVqslz6qBwWCweuT7E+12W/3t92UfsX7yOAEY/ZBhytrEUbIxMTgej2loPFShiTeNkxILK4fw7//1Nnzxax/B0tIK9h86gByZLIIdbNq4SW0kGG20KgoM+kNMT07DtVw55mJ5uY8D++cgS0JZzBayWYuwfcc0pqcdObciL35Hvfzpv00RcLUswmVR6hg2hlFKHklt6HrDSBaZ8pBInbOTAQI7lw1ZqbTUAteVBb4DS56eUjK5fgOO20As1zMgg2m6sOyG5JcykwKFkaOoYzk2isgqF6HKI6TRCgLHwJZN22Vy6mDvvjsxGPYQNKRsqaeuTGycmUZPyrzj0IJsOGTBH5iyoHZlgW8jihJps4M4WZYNjbTD6Ei5XSSJozZ0tSX1GAkalmzOXPlsHUSKbZIeBjQidJw7sFE2pXnWxLLJVwG1Cgppd6Y060rpG0/a6XktVGWCKJ+D69Wy6ZB60llEgzaqrAVv8m54U3dK3U1kURfx0JV+qGTyr2C7kr9podl2EUqf9lb6ShPO8R385HN/AX/6W381GvSHKPYvxPiZv9DE24MBEgkkzN73BxejFVjq2L/89361Gecm9VhrVW78t8x4eNULdqjN/z2BBMP//cJB/OMn96lFJ99TY8TyPJy+OcCrf3QHLjm7u3r029EPC/zxP9+Oq26U94Bs7glFIshG+4efuBG//eOnqWNj3HDnEK9+800q01oygbJs3+DjX39fnvVVvOE/7sIHLzt0FGFyf8C+OWNrA+/+3QtXjwB/+d5d+K+vjAiXMQbyjvlfT9+MX5O2EySDfv1NN+GGu4Zw5f1HIuadv30BTt/SUOfvCa9528340SdtUsTld4I/ePdt+IC0/S9/8Ww873Gzq0ePj7//6N149yf3w7MN/P1rzsc521urZ44Nkojv/sRefOKqeUVejTc+auyyEk+7eBq/8Lxt2LExUMePBxIub/rgbnz5+mVFsK1FJPcQSddfev4peMw5x7+HxrjsmiX8+Xt2KY0skiSPkz77q185Z/Xs8UEii/1MovNlz9oi43bq6pkRvnZLD697x61Sbn2YGFoZFviDl+3EDz1+g/r+0Svm8Pr33IFOYKtzv/niHfhfP7BFnbsn/NtnD+At/7lbEZjUMH3ceZP4lR8+BTvv5d44uJTi7z6yB5/5xoLce6N+C+WZ+fUXnYofe+om9f3AYopX/M0NSp61hNb4Pn7rr59/+Jl764fuxr9+Zr/6Xshr+eeesxU/JX1BUv1YuO7OAX7jLTcrTbm1z+EYQ3kGSNr/n18+e/XI8UE52X//cZnM1/Ks8N20Fny38Piv/sipeMnTRm0bg/ff6//lDnUPdlsO3vLqc7Ftwz3fc2vBsl/1xhtxzR1D6SNguuPi737zfMxOyLplDXh/fOWGFfU+1ThJsUq8veXVJz/xxvclfSeTpCGyLEMcqwhl3zVYJtf4733vezEcDvGyl71Mrb/5o/v3E9hGPrfvete71Pdf+IVfUG080dt71q+JNw2No6Hvfo2TEjMTG/FTL/h1PP6iS9GUiXLj7BQajQANBg+QCfngwQUMBpEscg1EUYw0GcDCAHmxiDCZQ21HmN7oYZNsdKe6MslWkeTJZCIYTcbjCZnkG8sZDAdSbigb5Vz5OnM9mrEAJScOy1ZE3Mowkck7kw1MgUIWvTRTpfZaIfJQs2R6gtpu8xiEy4Cdw3IK1AjRDHI4ViELngRZXqOobJSmJ3LWsrAo4bH8JEQa92AbJSa7DcxOT6o1U5ZmWFoJlYlpIOvepm8oTTtGeB2EESKawEq5JOiozYMylc85yixFEg4Rh33plxxVnaFX9DGwZcFungfD+VVY7WcjbVU4EM9jXurI80K1qZRU8LO03bEdWajYcLARZn4hjOxUGMU0zLojfSgDZS7BcHejxAqGfaC3XMjfVMrIpQ+BoF3Abw6QZks4sH8ZC/MDWVxN4PRTz5a+k41Vko4GXEPjQQQ3rWOsN81aC+ajts0f/8wZR5FuJMdu3D1UmkVL/Xz1KJR2zE89c4siK6hhMl73spzN0y7+SMpZT7odWkpx18FYbf4JatY+4syOfDpyPf9Qo22sdbUWJKvO3CbvxWNotPD6tVph1OR6oME6xnISx6qDr4q1x5XZ4JpsfJeo98kqqKFGIoWJ/cNETRxq8swtZ9gzH6vvPM48/Ly2fAYsIXnB88xP7azlATV1uUlZzSTguIzKGJWlkuTntdSeogYQhR+TaMTKMFdykDRc7FOLeQSaC7/mJafhUed0pdwjslAT7OmPmMbv/9TOo0i3vfMJrr9zoDScSMyNQTPK10neh5/RUdeOQRPEi05v4fU/f+ZRpBvbzbIoEzUNF3pH7sfHXzCp5BqbI68lgtn/iz2ZS8ftXk3syxtELka0JkiArcej5B6mJhnHcQx20dpniZ+P1MZ+P/KNWlPs56P7fTSWd+yTediSuVTaS+3EP/zpnUeRbhwb9tuu/TL/JUf6Z9OUh9f+xOmqzSTsCNa4Vqa1z/16sD/Wnh/fT5yzny7PHTXVxqTbvoUEX7xmCVfcsIy75xJ1bMOEq0jkI7V9O3j/jcFN6bj/D0giMTfG5mkPv/hDp+C1/2unzPn2t72jyJtMdVzVP+tBzVJeT7KQQalu33/0s7Io76u1zx7v58PPiuS7+e5QEeV8Tji+jzy7822kG8F7gOTl2rI0NL4b0PKEjve/+tWv4j3veY9K1113ndJUo2P+7xbjdf4nP/lJ/Od//qciHL8fSZ/x/PShD31IJfbZ2jlLQ0Pj5IGOaqpx0sJzfdx+28247oYvwnJNDNN09GtVmSsSyzRM9asufxWrshh51Icp32uzRlLEkrdWUU67LVv9yhKlBRIpo64qRd7RfJWTk5qeZPVY17ksfgsUlaGik/qBj4YknjNlxWyZFmjWGXgBGr6ntN4814bv0CyUppkkmBJ4zQBOMArukMmxmekGfNtEMozV7iQrCjmeIwpDeLJwPWXzJJKYBBsjr1ZSbwOtbgt9yR+nNeJE2pOlaLd9NOWcSKeCRFAbr4KDUr4HAQNSkFi0UNWmlJ8hykIpL5O2y0LDK1B6kfSNLGLKi2CYj0UV9FHU30Dcm0Mh7ZZGSkeUijSjySnXJ55suixqAlkVDFv611mG7cmGlEFWDVnZ2z1Y/pyUVyKNmsgSqVs2PTTXlWW7yEIZQgwHGYb9Au1uG5c+7Yfxu7/8R7KhaKDRaOCJlzz1Ib1IIEnwoS+NoprqXcz3FtxLU3vkR5608bA2Ec0Ev3V7X5ESa29D5etI/r7yBdvVZn6Mr9y4orS6PvDFg8qc7vPfWpKNbYqLZMM7Nrs6d0dLmantlw0tnyO+ZV71wh149DlHNsokDv76/Xcps71PfnUBX75uSW2Kz9zWVBpHvN5eNTelxhLJB2rckNwjKUFij+acfAeSbPnqTSvq3BgkDrpNGy+Qto4JF5rC3iIb6+OZr32nICFAU9MXPHHj4b67/Lpl3L4vOqoOkoI04RsTBSQ4/vvri5jvZYf77PmP3zDydyb4+FXz+P/+/U587ptLKh/TZ74xSgeXU9yxP8Zl1yzj019bkLwLytSP5pvjMX2/jM0bpG85Nrzmv7++gD1zqSIhn/qwKWXiS5Bg+uN/ugOf/Nr8ar5RHZ+ScmnuS9n4A8TzHrcBM90R+fDFa5flmttV3ZdfuySPrIFzt9OUaURseTJXfVbKUJGnpZ2nbPDxupeecbhtlIEakW/+0G587Mp5fEFkvEz6jITrmJjjOG6c8pTGGseR/Uzz0D/86TOwfQ15d5Xci2/4j934wGUHlZYh70f2y00yxhx7V8phXw6ikT+4UzYEeNYlM+paah3yPn7vZw98Wz9fKfcSI2ZT1ovPaB9TQ5PkzmXSfhLGJNU4pk+6cFLd+wQJHGrtsS3Mw7G/4LSRKdQuGT/24ceunFN9peqWv5+WvzftpsuDGrOTLl73kzsVoUZwHGj++0ZpL9vKsSX5Rc3KMTHHe479wz5gnWzzo8+dUM8mQU03ju1Y5jHG9/GzHz17WFPzqzf1cN2uoboHaM65Y9Oo3++Q5/b333kb3vOZ/fi89BvNcmlqznv567f05Z1x9HtkDD4DlO2Z4/4XGf7ivXce7v/PyNiRGKP56FjD7bTNgZKTZsPqPbJaMMvimLxQnm2CcwjPUNZ2w1Z9TxKW7w+2gfcY71feb7ftjZTm3fj5/PuP7pW0B5+/Wu4BGQPeQyTgWBXz/NjTNh/uX5LXYyJ2ouWoceO4H0vDT+MkgLpfKjz3JI5qStLtrrvuwu///u/jTW96kyLJPvvZz+Jzn/scdu3ahUc96lGKlPtuZObzQqLtv//7vxXp9iM/8iNK++r7VePtv/7rv1RfvfjFLz4pNN4IjoGOaqqhcQRHVukaGichfC+ATxNSo8bk5NSqphc3RDWSOEIpG9IzztiJbZtPg1m04BgTmJzYDNsJsNwLJU8iC1Ff+SbhIsQhYyTvfC4+SC6RkCP54wQysbu+rDRtZHKcvs1cWXR25NqGVcGiOaotGwDTketKpEmChCr7SQpHJhKzYqEk5mSBWtIElkEIupjothCFS0C8gp2zbUz5ko8mnAU1ykpF7snSQCbIErbIWFs2lvoh5hZ76MclKrsJM5iQRTojp0rdGdBbidDvpWB8hiQx0JPFcFk24VjSP5WNAimsRga3LROv9BM3G2keqYALjeEs3OgmFPEfI577OIq5WQTOFLxOJhuGVNomm9MiFtkSWHYJU9rOIBJRvgeZfbPIsgDDTJDFDvJoBma5BUYlG4mqJQuoFtqdhrTbkLYkUic17mTzFk+iE2zFRWefh4edfT62bplSGn2v/tnfxU++4Gf1JKxxUoKkw5lbm4eJCuLq2/t4/T/foYgx+mQioXHngQjv+sQ+tXkdg2QDN/Ek76gxQ59wT3/49OrZkbYTN+/057bnUKz8VJEA/Acp49fffLMiP8akG8EyHn1OF+2AjDfwpeuWFcE1BrVPaBK2XjPmfyroN4tagCpJ/zDtkn6mVhTJLRIA/K7OSR7259q2UwuR/rZ4/s6DkTpPEmb9m4ZaZLtXyxjXw/x3z8XyTlZTxbeB2mPUtOK1t++N8M6P78Ete4arZ4HNUx46LVvlo0zPfOSMIqkIlklz1Ld/bA8OLWWKtKA557du6+PP/mUXvnZzT+UjHn5GGxdJUgSSlEMz47WmuDRFfN27bsNXrl9WGkskY/tRofrlo1+Zw/9++634/XfcqkjZYxGt3JTRJ9i4n8aJ17N968kUyk7tQZLABE0zn/OYWSXfdwqSfuv7nZ95jMWz30iQrm0vCao3/+fdStuM/cYx5nP4F+/ZpYilMWiKS61D1nF/wTbT1HTr7MiHGkEt19v3hug2ZO3gW0qb7L2f3S/P7l6V/75yUMw77n+2m4Tju+Te+AN5LyzL/T8GCWkSxWuDbvC98sQLj/wYQEKNGrgE3xn0hUe5JZuSb/yssC7WybrHmJP7j/e8Oi/5qH1H8J4j+cu+JOi/8X2fP6AIf2KL3NMP29k+Si4Nje8E/CH94MGD+OVf/mV8/vOfxx/8wR/g61//Or72ta/hta99rfp8xRVXHCZs+JfmqGtNUsfgOpIkHkkenjtennEZ/HustSevZznMMy5vDL4zWeb4Wso/Luu+aNKtveZ4MvAY6+DxsRy85lgYl8V896V+DQ2NEw/9pGqc1Hj6ky/Fox/xdMTJAEkao9cfoi5NTE1NyqLSwqG5FTm2At/tYKq1E3Y9qQgo22xJPltucBcmTTtlEcmNhCMTlS8Tm+vKxCblkwArixx5VcHwfHSnJ9Bq+2CwhmE/RB4P4BqllGeiNmxIKbLoz9GXcysrfQyGIdI0RZ7JhGpOotPchCy1cffuJRw60JeyTeR0QFwV2DrdwlTDY7BUWRS7aHJCdWzlk46Olqc2bEC700RRF+BexvEacBttOI0uLEeucwMYlaUCE+Sy2DVtTsYWStmUp4mFMPLQH+ay4YjhtoCpmSa6k23Ycl2dzsKNZzFlx9jcvA2zzhfRzL8IJ7kbXjYpvTQrq4JK2kc/dtSco3M7fi9loR0h7BeIViZkx3QayuhCJL2zkEebYZRT0iOW9Bf94Q2lrgxBs5J+5mLcln6bxUz3EXjRs1+Bv/njd+DHn/9SbN24TfreQrc9gVO37jzm4uehCG5ndHpw0nocKw+JGm46qTVEcLP6wcsPYVE2oAyQQO0SJmqAUEPlc1cvHjY7I6i5Rh9L3KhyI7xWG42O62/fHyqCxnWptWYioIN818LNdw+Vny+SJZSDJAS1oS45+4i2HDV6Lrv2CPF2zo4mTtsSKE2YtW1gWo/15x+ItBZ8l1GO9Wm9M/97KoMvZ74XjiT+qm8oLTLmZb9zXMZJBZZY8xph360/zzK/ra6j6litR/6nAkMcK7+AeVg+ZfBl7EnArjXvJHjvMFHb+pFrtMV4f/zXlfQBZyrNqnGbqKXEQBmf+NoCxsoYPEe/cixnZsI9imghSUWSJkoqNOVato/5mdheav7Rv9kNq9pjx2/LqM1r+4BtYznj/ONrmI/E87W7jjgopybgpmlPEWHry197/fpzUtRRdY4T+4Wb24Y8X49aox1Kwu9DX55TcvF5419G66afRrbz41+dl3vsCAHEfmOQg3W3nMJ6mdamtVDHRFD2H8dgDJoAX3R6B4NE5mmpk31Pn3LsgbVlHS+Nwc9s7/geZbvoL+3y65dHGtCr4DFqHZI25jXs683TviK9CBKf1FK78sYjpO0l53Qw3aW5aa36aVwHk7q314D9tP486+Hz+vCdHUzKO4ygKTM1Eu86GKnvHANqmbLX2T28RqeTL52s4PNOsuhf//VfcdNNN+Gv//qv8dM//dPKvJS+wKid9u53vxsXXXSRrN9lDW7Luvruu5UJ6g033IClpSVFOo3LohXLbbfdpv4yuADzHDp0SJ0jSKAx/969e9U5/l1PWPE867rllltUnttvv13WtsXheljG3Nyc0tDjMX5mvt27dyv5eP54Wmash9fMz8/j+uuvV+3Ys2ePIs/WysCy2TYScHfccYcqf3FxUcm6FlQY4PGxnKyfhN3JoOX2YOPAgQP32x+ghsaDhaNnYA2NkwxTUxtx/gWPR1Y7ssiNZCPThFH4SEMDM9MdtCcc7D24Fwfm51BaPvKywGDlIKwywmw3wFS7g+GgQDjM4Po2yqxAndSYak7BN3wkcYjCGMhmK0MdJyhoDprJwt8N0Gq2ZUKUidSskKYR8nQIT8podmQRLBNcJI9PZLo4EGY42E+V5tlcf4j5JMZKlaJfZzD8Jix3Us5n2N0fIJRJPA9DOGmMKd9TPuKGeY5BYco5C5kslH2po9P0ZBNey6ZiGWG1golNDdR2irzK0JFFSTPw0fQMTLRTbN9WoNkKEUmZUVzAQgN2EUiyMdNsYtuUj02SJmc7MNsOEoOq9gEaVomGsywL7CWksSyu8ylYNN91uMSXvky70m5f6uWmOUeRJTDMpkxwZyGqfZSNPSjqBdllZrI5SKSsEC4y6XvuVmQRYDWk7S4e9YiL8Ku/8CpcdN4luPTpP4ZnP+kl2LJh5GRdQ+OkhdzGNCEcg5og3HwyGuZacJlL305zvVz5/RqDEQynO/JcGfXhTTJBzaTLr6OJ3JFf0sfgHoGb3zHpRlDzbsdGHxecNpKFBA3roZkktVAIaoGNzDhHm/8TiYmmA/qz27QmbZFE08f7ChIqqoyp8fW+ijr5QO8pSIay/M2r9ZDQmJE5ZXWvdkyQhCHZxkTSh+aD4yizBLXrqAlJUWleutY/GU2aqeHGMV7bFH4OfFNFUe1HR0i8HRsCtXGkxhx9v41Bkne/3I+NgETViIwhCbQ2HSaLjtMWHqb5LNs8avuoD5Rsx+lo3ns08xyDwTue99hZ9cPWdzI2fIY4tuM6+Ze+FLn/pNxtGX/6LRyDgQuo1cfxWlsNP5OwomntWvKTfUWT3/u7CZXHSvq2VualY3As/vTnzsBP/+A21X/UDszKShG29xccaxKyn/76gopyPAbNtOkJgs0hic13wTiSqdKWk/aTEB1ro021Zd49p6vug+8GrIfEGk1Sx7hGyr91b4jr17zjSEIy8Ax99mlofCcgSbW8vKx8kp1zzjl44hOfqAgzWqMwMQjEhg0bsG3bNuzfvx+/8zu/gx/90R/Fj/3Yj+H5z38+fuqnfgqXXXaZIqhISpHE+tmf/Vm89a1vVX+f85zn4C//8i8PE2Ik5P7hH/4BL3jBC9Q5/v3nf/5n9cyNSTESbq94xSvwgz/4gyoPE7+TKBtrn5EofOUrX4m3vOUt+PEf/3GV53nPex7e/OY3K/NO1rUeLJ/n/vZv/xY/+ZM/iRe+8IXKHJTteec736nOU06Sfr/1W7+FP//zP8cf//Ef44d+6IdU+byG5rdjDTmSbvz+Ez/xE+r8pZdeite97nWKCDyedtz3M771rW/hS1/60uo3DY2TG5p40zipEcUhHnHR0/BDP/DjOGv7DM49bSc8+bd4YBFFEqItm7mpiS5cv4m4KrASruDQ3AGEw1D9UsWAAcMwxdJyjN5KjjQEwpUSyUAWuaWUZLdk09qAaznw6fm4kA1TKRsymbyaNEF1fRg8bpSo8gR5GivTUk8mYMtx5ZwLp9FWGmlREsnCYQVxHsN0DTlWw5C81NDjBq0ni4kM9AUnG7ZeH8OVAYaDWDYaNAcJcfe+Q0iyHJ1WB83Ak4VCLguTIcJoGaZN8i+WJ7ZC0Giikgm6v7KCNB6g4aeyIKDZqo12q4mG10YRGxguR8gTkaWSv9mcbOgO4ZD0w96FAnMrBbLUgGN5cIMKbqOUza6JdltSx5D+NNQGiAt5UxYS7SkD01tiNGcGsFsRan8fSu8mlPbd0kY53jQwOUHSMJc+kw1hs0aznSLK9uOWvZfh2ju+oMYz8Jroto+Y3GlonIygKRfN00mejUHChM7GuSFdDy6GaXJFjdMxWvI8khSgVhT9R41BE0M6Uj9WOevBbTR9Wz3m3Am1ISe+cUtfOfUn6bbWNJFaddScouwnEnRC/3e/cT7+9lXnHk5v/60LVFTT+wqa6b7t18/Hm149uv6Nv3ou/uaV52KrbPIfSNO2805t4Y1S/pt/7bzDsr7p1ecpEpPaZMcCSZ0fetwsnvuYWfz8c7bhT3/2jMPO58OkxH9+6ZAiQklecNzH0XMJ+s4iQXOskedxBu1g9NsxSNwxwAPJMWrYjUHNOWphU6OJZNQLn7wRr/jh7fil550ySj80+kstueNxTyR+f/d/nS79PGo7+4F/X/H87TJ3jsiX9eA1NOukueUYP/LEjcqPHSNV31ectrmhoqu+ZW2/yxj/wMOnMZQ+JHnLgEVjMBCDdM8xId0gc3yhCLAxJthva8jr7xaskvX+5+WHVMCBMWiC+aoXbFfyv1z6earlKNPjBwK8dxjwgO+JMUjwmSINn22O92MVyT4C/TaSnKcm2m17j4zL487tqnvneON/TyCRyzHi80EMoxLfvLUP37Fw5Q09FbmV4Life0rz27RZNTTuDSSaaGZKsujCCy9Umm4kntaCZBnJc2quUaOJWnEk6j784Q8rgommqdT64mfOwVEU4e/+7u9w3nnn4SMf+Qh+5md+RpF4JKyuueYa5QON1/DvIx/5SEVWfeITn1AadtSAI8lG81YSZDz+p3/6p4rcIxlGUnBsZnrzzTcrwozRQ1nW0572NPzVX/2VIn9Iiq0HZaP81GCjWS1l+/jHP64Is9e//vXKtHasVcc6GAiC8rIt//Iv/6LaRbkXFhaUrNSWe9WrXqX6jHnf9ra3qbKp+bZeM+6hAN4jX/nKVxT5qqFxskMTbxonNdI0xKaZbThn6wVoFQY2tSdlE9KSzUwNo85h1zZm29tkQ9BFlEeyOI5RyYTutpqoLAcrUYJhmmGxV2JpTnYTVQNpbGH+UIiq8NBtb4Vsr1GksjGWRSpJNk6SXKzyLyfZdquNDdPTsgnqwCwrqRNoewE8OsOXzUY3aGBa6us2XNmAdbCx3cAkN9yy7LeKTP16PyHH6qJUJhntyTa8VkCjTvhNH1PTU5jqNuHLRoERUkOZZNO0kDZ5atPm8Rc02YvVlY1QFuQ0TU3iXBYbcr41IXK2VPCCKAplMWNJrdTGCGXxTL9HBWRNjkjyrywPlFkttQ08WUDbDn8JpAPuBiwnQW0fhO1F8GTd4Ev/mg5JwRhFTr8WgeRtISdZZ0ewjRRGZWBiysfsJprtuliab2JxwUE0COBaswjcWVSZiWuvvRl//qY/wYc+/R5ZSB0xxdNYB+5ddHpw0loc4zzN/ZryDK81DyWpQiJa7f+PcQ2PM88YJAR4ggQeSYAxSL7QZ9vq6XtM/BGA1z9+zUb767f05DmqVBkk4cbYNuvjwtPaSEjcjMtYjzVlP2BpHajZRof4GyePJH5fS6Qo3EM5NK9bWwYjRp66KcBMhxE6JcP6a9ddr3CsPOO0Co7vWjmpdUUfbaduDBTJoTSm1uQnHrazg9/7yZ0q8igJru0bAvUjxc17QvzZv9yBq28bKNNjXre+zXSCf5Qc6xJ/hFkb3XJ0D8mcIf0xRi6ZDi2SwJPPcg9s6Dr4jR89VRGbL33mllF6xujva158mvILyEAJh+tZBQklamSuHysVJISEDScrcoBrruFx+t9732cPKC03YkrKuPSxs+rZOIrk4ef1aRUMCMK+PtLvo3uE2oEcXxLIazXI2G/1WJZvS6P5WvXtKtRvZfwwzrMWh69bl9Zj9TjH8oY7Q/z5v96hIn+uBWX+2WdvxV+94hw84szu0c/e8dJaHOO8IYnvH5JvY9CXHM+RaJ2V8aa/R4IkNN8BfL0wMMs3bz/yPmAgi9PkmVGRZ9eUr9JarD8n2Xm/XCz3wfgHA2q67doXoSVyUOt33+KRfnjCBdSU5/0iX9aXpdOJTycpqOW1wh+P0xQTExOKPDuWhioJq/PPP18RXdTuOvvss/HYxz5WaYzRxHDfvn2Htcz4Yzu1xP7sz/5MBWW4+OKL1XHWsXnzZqWVRi2zxzzmMfjDP/xDdLtdFXiB+PSnP61MVZmHmmw0cX35y1+utM9uvPFGFeyBpBbJQZJkJNp+8Rd/UZX1G7/xG4owu/LKK1Ub1pqOEryG1zJ4BLXx2J4LLrhAae81m01lLjpuA4nCs846C+94xzvwrGc9S5FzJOtIDJJcY74PfvCDSJJEyfakJz0Jz372sxX5dtpppymS7qGGMSH60Y9+VPWLhsbJjKPfDhoaJxlaTRJLQNSPES+GqNMhum0b0zMBpqYbyuwSuSmTTYwwD5FUGTyZyLoz03B8WXQWJQq5yx36UZJNFoMZeLJ4rFHIBEb1bkc2t5bSQsuyVBayVHMvZAJnwIKRVoojL/TA9eGbDhzDhFUziXCyASrTDMkgQjwM6W0NTdfGROCq5MsKus4TeJKZG4F9+1awb/8SDMdAd+M0vJY3ip7qyQZkqouZiTaKrFBabtTSazYbmGCwgoYv9doin4lBL0aPBJrINimLlZnpDbLBCNRG3PFs6Y8WGGmV9bHNhiwC0qRAojZztfo1rttto9VitDRTTfKDfh8LC8s4OD/EwmIieSvpl5HGXxC0ZXM6jTrbhqUD2zG3ZwPC5QbipTZWDnYxWGxhcc7H/j02Dh5wcGi/hZVFD3nckv6YkA3jBKoY2LP7Lvz9e/4Cn73iv9S4ahyNtetknb73aS2OdZ6JWiSHzfUE9IXEdxEPrc03TjyufImtgptnEikEz48x9u11vHLWpjgrldYJtU8ImtspDRe5mAQMI6zuWxhtgkkQ0LyMPxisLXstxsceyLQeDIBAzRtGNh0nRlgk4bgWvHb9Xn0MRoNlVMmv3dJTRCMT232AwRVWNZnWp/U4Vh6mteiFhSqbmoPjephoujfSMDtS1xjs2/WgNuRbP7QHn/za4oislUuZbb0JHsdoXN6xEu8vmnqOQaKFx1c5LgUSUvQHqOSQ/LHMXXSgT4zIQvVRgRpPjsw3zDvu6zF4b9NkmREz17b9C9cujTSYpB7mX3sNe4Tyff6aJWU2O8ZzHj2ron6uNW0cX7u+DILkIiPRru/3axlFVJpfyL09avkIishc7dNjJWItSa76Qf6Oz42x9pr1aT14bNwamq0yguqvv+VmvP8LBw/39xgkDEnEMgopgzqsL3uc1uNYeVgn3w8kucagJiTPURONz/iYEGNwCZqYyjJHmaB+7uqlw5p3JEQv3NlW47y+jrVYf66QG4g+LB9/wRGyn8FelkWGVMZ3/1KiIsqO8cizO0rjk++k9WXpdHKkkxEkqKi9RdKEhNmxSDdi/AM4NcD+6I/+CM997nPxhCc8AW984xvVOV5L8HqSUtRkY/5er6cIN4J5TjnlFEW+DYdDdW5yclIRYCTuSO5Ri23Tpk1KW455xokEHGXk+XF9JOxOP/10ZQ5LTbhOp4OpqSlF+hwvYiplooYfybcXvehFyrT2V37lV1QZa8HrSS6SjBwMBopI27hxo1qvsz2s49Zbb1Uk2/bt21VbmI8yUP5xfzyUwD4jccv+YVRcDY2TGUdWKhoaJyEcx1UbAMelg1MTSysrWBoMEckCMK9JnJmIwmVZeA5g2BmSIkQYy2TYG0renixCE7QnWthyShftyRqOF6LZzeVYDicIZZG8IAvWnpRPTS5HTdxc4JN8I5nX7w+krJ5S8e5J3fQRV8i5NMvUJsS2bCRhhF6/JzIUMGqZAEwLXb+Bpu2ilkkwL3NMTk1garIpG6AMduBjYnZa/jYQyUTBsrI4wnB5STYdpvItR4cusdQVDlPUmeQRWeI4Q7PZwsRkR7qkxorIxUk3CmOZvEtJUleRyiatVL+ibZFFxqatG7Fh4xRaLV9tRmj6ykV9yY3N6kKHf1tND9NTbZh1E2nYQp4EKAsbeWoj7LkY9iWFDcQDBngoZCNkwyo6IleFhXlDNn8Gupv6aE2HcDrLgL9Hdku7MLlxEVtPS9Dqpjh121nYueNcVaeGxskMeUSU0/K1Zo3UHBo5f189sBZyjEQNTeTGCONSaZukWam0gcbYNOkqEu94G40x1GmR41FndcAIhQQ16h5+ZkeZ9zE9Qs5FyZGF9mPPm8BMVzYyx1n8Pxj450/vxyv+5ib8xltuPpx++Q034t8/d3A1x73jk1ct4Jf/+gb86htvwq/+7Si95m034+BiqrSlHijccNcAr5ayX/nGGw/Xw0RCKFg17V2Pr928gt/9h1vxtg/frQg3glpbv/rC7Th7e0ORI2MM4hEJMwY1uTiuxxp5agw1ZJypIT0GiUESJyRexqDWGf2j8TgJKZoc/z/vvk3J9JtvvUVFNB2DZsrHu81IEP3Fv+0a9fOatr/jY3tVH8u0e0zwPuez8R+XH1IyECReLn0Mo/iqr/cKRs/8zbfeLPfJ0f1OcovajkPpt7VlMbjIcZqhNPNIZtPtxBgr0l8kLdeDbSJxeaw+UeOy5vja9vMzzcbpv++v3n8Xfu3NN6n7fK2W3UZ5rhnldVTOMSq4j+ClHONZuafGGN8HJD0fc+4Rv2skOp980SSe/4QN6n1w5lauKY5oTD7lYVOKNPxOXgesh9qzY7+U1GykyfMPP36DCqbBNq4lOamBRzIwkfechsZ9BQkiEkpM1PgieUTz07UgWUVC6ctf/jJe+tKX4qtf/aoKukD/bk95ylPkufz2lxSJKf4wfaxza59LEllc7zPvGGOts7Vr43E5Y0KN3/mZZrBjMB/LW6/pNgaJO5JuP/dzP6c000gcvuxlL1O+6vhj+HqyjmWvJdBY5zit/b72uvvzzvmfDo4hicpHPOIRuPrqq3HttdeuntHQOPmgiTeNkx637D6Iq265EZHt4s6FEovxJNJ6G+JiGgVaSmurqiKZGYcwSpkMiwx1kXNmh23Q1MtEp23D9TKURg9uEKPZKeB4sWySllFhqPyxcZNiGnRsbqlJjS9z/oLCX8NIjklhsAMPluco8sp2XSnLU5HPOHUzCqllObDkX9NvotnsSD4HZW2i1WpjZroleQwsD/qygZzH/EqCuYUUSwtLqERmysppn0oDwzBHkmbIJZllgUq1sUKj6aPT9UVeauSksrnIkYtsdZ2L7Fyc069douRzXDprzSVPgkA2JRMTXeW7LpUy+Ssa20f196bItnHTBmzbtAWuMYmw56G/kquF0HDYx7BfIsoXULm7YfkH4HduwYbNh7BtR42pzSE6sxnakw20ug20p6Q86WvbobyxLJpcbN7YwqYNE7jkwifhrNPOV2OqoXEyg88Ptc3m1zhsp1N1Rqkkgb0e1I6jFsrpW0Z+WoiFXqp8sdFnF/+OMd2lI3lPnr9jL5S5fmbiBpgRBUmmjbFTNtZ//DNnKO0aJn4+Y9sRx/50dk9H//f3R++xDN8NuPHvR8VRicTBd7IxJ/FDomN94rg8kCDBcax67sk/GCNsfuYbC3jrh/fgDe/ffVirjaTHy561VcnI/RBFXR7Ie3QNaXbaJkbRkw/HKJwkyk4Zy7U+4XYfjBVpu3+RbgOOXHQBne2vdgW1Kq+9Y4jPX72kNJF2rQkEcE/g5SRl1rd9LalyPJDouuL6laMi61766FlskWfkvoB9tL5eJkWqyty7IvMf75kxqE3nyDXHuiephcWIvmv9KN49xzm7UqTc0ppnj+Q5SbwxYTgGy5WpX9o16lR+p6nnuI/H9ZL4IjG4+1CCN31wN/5//7brKPPys7bJPCjjd5xH+z6B9wGf4bXBSDimNGOlCfTaQC2MKvr6nz8Tr3vp6fiDl+3E//6J0zEtc+4Y5+1oqXcCtWPvK0gc018kx4Mg0fry523DH/+svHekntf/3Jl4yVM3qXME10qXnNWFL31zjFejhsYxQWKJwROe/vSnK0LtM5/5jNKA45qUhBs/02cXtbvoD41rcZqBMsjCa1/7Wjz1qU9Va+L7QjiN/clRO40/StM3Gn9MpwkpNddoOrplyxal/caoojxPOfiX5qfcY+zcufMe67qnc9TGohkqtfb+5E/+RPl1++3f/m0VNGE9+XcsjMvmX5ZFspJ9Q408EndsE/cpbON68vKhAvYhtQDH/v04vhoaJyM08aZx0iNOgP0rNu7qtfD4x74Ez3rGr+OZT30NfvTZv4Yo2QDTmpIbuYBZD8G1YjtwsGG6jS0bp2ST20CdD5FnQ9nrVLK4pr8yLvxpTsmNHB8BS22UlCNX+caJbTyZNZqN0SJgsovW1ARqWYRWUobsEFDIqjyTC83Ag8NfrWwHfdkwzC+QsEqQyIK8J38XekMsrgxAGxKqtw+TGHcf3I8oC5WmHX+Bn52axo5tW+DKJDyUzVqvX0qbZDMibWn6riyCHXi+I/lFdkvOWQxk4KLd8eDKRkCZRRm1LBBkoy8TcJwM0R/0sDA/j1Tqc11HTchlWSAMEzmXi3yZWlCQnFtaXMaduw5h/54+Br1C+qlCs5NhcrbC5m0tTG+y0ZjK4LVCJOVu2ewckj7rYWnQx8IgxMqKiaW5KYQr0yjCzSiGpyBe3ohysEMGcAfOP+U5uPTpL1LjqaFxsoHr2vWJoG+jMbhhf7xsSLkxXb/BDJMCF53ewrnbj5BgN98dKm0kbkxv3H2kHJI6P/yEDbLBls3Huh06N91Mcok6RzLnzDXE2ioPcBTWH6OWy/E2ATy6vp3rs1KbiW0cp+8UJLPYxvXpOybNmH1t+l5hfT33UhfbQs01agFddu0SvnLjkQAXT714Eju3BIroYHs5H9x5MF49C+U/7fTNwVGBAAiONckgBhcYm5ryOzXyeC/sX0iPCmjw9EdM4wkXTI78gMn4USOShA9JobXmzvcG1dS17Za07nY4Jtg2ElsfupwBgUb3CMmvh5/Z/rb76Xg4Xt28Tagtesf+I+3lc3W2JD5na8E+oonl0y+eVm0f4/pdQ3WcGvEHl7PDZPlkyx75PZP7eq2YJE93bAwOk00cD5pw817mtSThFZG3ehGJR5pjfuYbS7hFnvMxOA+r2/w+9gHBrOPnkGai1GJ88VM2qfuMYBuvvn2g/l60sy333ZGN9SjH8cF7giTafQ1IwrbymkefO/Ihd1/xqLM7Ksqqjm6qcV/BOYrEGQMg0KcZ/aS9/e1vV77M7r77buXjjFE7GbGS5BitOxhUYNeuXXjf+96nAi2QvFurZcYyjzX3UeOMZTIgwRVXXKHMRmm2ysAMjEhK8otEHok2EnuXX365IrE+8IEP4Pd+7/eUvzj6UaM23fHqON5xgu0kyUhQu49kHoM2MGACyUDuOca4p/JZDtfx9P3GdT6DP7AsBmegH7g777xTEYYPRYxJWJoGc5/FoBNrtQY1NE4WaOJN46THWdtn8Zqf+038ya++Gb/2s7+Bc854Kk7f8WT8wgt/Hk+++Dnw3K2yCO5gZspHIHNOXaYwylz5W2sHLhxOZLkBy2jCc1oyydJBqikL5FFUU1QBzNqD7/loNAI0ZfJttZpqAuMkZxmmMtGM0gIHFgaYW15BmEWyCRhimIZwGj5ak1Myu/uycGYU1QRhRE2XfPQ9yXFobhlRlGNmZga201BaEJZdYGLCQ0OErmn6WZSq7omJjrTJksW/bAhSmWhlJc8NAM3cJqc66HRG8i8tR7IYWZbJpZR2e+i0RWYpi77rGPV0OAzRH8QyGTEemizq40TlJeHYbIx+UWw0mpLfRhQPMIxXYLs1JqdbmJ5toN1hkyL537ySNXC3SV/MIB4CaWijSjvIQtmoZFPIkzaWVhalXX0kaSIL8AJxlKK/0sf+fStwzRls3rBtNKAaGicRuMleSzSNE3fE9H+lPq/iRbIhZkRBEgCxbMSpzUZzs0ec2VFRJcfkEsv8zDcX1bNI4uRL1y0fVc4zHzmNlz5zsyLwqCHGsviX0Qt/9Ud24KkXT6lN+JMfNqWuJ2ie95YP3403/+fd6q/6/KG78ab/3H0UKXPxGW2lnUfiYT2+ra2yUWbipl6dl79sy6tfuEPk2I7zT22pa769pO8tWKciANclHqNm8gMFEg3r6xjXc2+RGrnfY54PfemQvGNHxxgI45mXzCgtNd4Ly8NC3UNjMNrmLzIKZtdRfs7G406NyZc+awue8UiZR1ZB/1033BUqgoeO8z9+1fzqmRHx82s/ugPPetSMyFoevoc4psfTpDwWSMgcq59J/rKUeyop8E188/YBPnf1ovrOOWqi5Ry+X+8JHMNj1cvEbicxeeUaQpOkGvtty4x/VL+xvS+RZ/J5j5tdzQnlU/Dq2/tKc4/kFbUFGSmV4JiQ1KIp5TAePcOMVsronC/9gSNRdwdxrgg7KooxgunP/OBWWYc0keRStzzzvI5y8LpNa7T8qAnXl+Orr4F7xeH+l7/UnNsqcv3+S0/HY887Qnx95YYVXLNroAixp8l7YYxv3tbH335wN94i74Dx++BN8m74u4/uOSoIxKPOmVDac3ym7g2U5exTjvyAwGve/8WDeOMHpJ7VOpj4/SNXHDFp5n398LM6qr/u+92n8VAHtdjOPPNMpcn2Az/wA0objGaYT37yk/He975X+UJjcAH6dSMxxmAG1JAjYXXqqacqQo2aTvxxi6QLfzwnAbMetN4gcXbGGWcoLTOWxeiljGrKzwzywEAM9L/GH9zHARhIBj7+8Y/HG97wBmXKSCKH9Y2jrY4xrvt4mmtsJ8k7yk9ykXXSdJbXcR3O82wDwR/D1xNGbNM4kfxjH1Bj7gtf+ILqK7aJbXvGM56hfMatle2hBPY/tRdpcspIuF/84hdXz2honDww5AHV86TG/yjs2sdff4EzT2ljaXkZN992C6656TJ847b3Y2H5JizNp7DLSVi2TI5VhDqeRVR3EduMZDqUuz5Smwbe+VXFAANkoBnhkwEYGB0nUC9wEldJEqsNliHfHTRRSDlZlcN0VxA0ZbObAS13A1qNDnqDFaRhgnbDg23QT01E9QjJX8jnFFPT0+h02zg4v4TFxRVarmLDVAebZ2akPQX2LcxL+RZCWdhT260d+HCrFBs7rlqULyUVut0OomiIpYUIhumCP24VsminH7mJ6Y5sfiy1iKA2XBzF0h5fJvYGlheWZFay0Z1sQv24RhNcnwEWfPRXYtloLMEJCjh2gDwzECej4BN+4Eke2UjIJsay28hjaXC1hJbfgC9503QgfepgsdfBgZ70i5nBdaTsBs2GLLUZW+mFOG37Kfi9V/0env3Ul4wGUeMw9i/E+Om/uAaV4cr9es8mBxr3D9xIchP/r793kYroSNy2N8KtslnnZplrXy6A6dz9vZ89oDbxr/2J0/GCJ4x+rSZoAnf5dcvquoFs3s/c1sCzL5k9ShPlPy47iL9+/261+ed7huX95otPxQuftHE1xwjfkM0zCRaSCIyOefHOltIcee/nDuCdH9+Lv/vN83HGllFgBfre+uv/uEvJP16kc/ImgfBLzzsFv/6jO0bH5OAf/tPt+PCXD+HcHS38y/++SPmUI66Tuu4+FMuzPfrOaIQDedb/TdrKwA2uY+CNrzxXaWYRX5ZN/++941ZF3I9JxbXgRv2MrQ380+9eqPqOeP2/3oGPX7WgyKExSFLQPO23XnKq+s4+fM3bbsENu4fSRyMTwnf99gXKST1BUuGqm3ojrZ/VcpWs0tbPfnNRXc93C0GSiyaOb3r1uSr6KUFygD64GA1yrdS87o9++gz80CpRs2cuxqe+vqjInrH8lJrzy+XXLeGug4n0cY23v+aCw2TEJ66ax1++7071mddxjN/wirNVFEmCfsBe9bc3YaGfq3ZtmXbxxlede5QZJonSr9/Sx10yFjSvZJTKp1x0hGQl8fXat9+GK65fVm2gPPI6VabFT7zgaB9fX7p+RZmkHlxKFTH1tIsn1b1E0NT1F/7qBmUeS3LnSRdO4q9+5Wx1jv1Gf3AMejG+Hwj2K7W4rrp5RfmW+4VLtylSmfjoV+bx5/+2S40tryABdY70y1ul78faYmN84LJD+Iv37ZJ5zMbKsFBj/xOr5NYhkYdEIsnhscIKy5PuUkQTNUQZrfUNci9Sg3AMks9Xyn1xl7SXz8Ajz+ooMmqsHUbQ392nZUz5nHB8uMT9s587E0+Uto9BbdQvXrss/SLz66SHH3jE1OF7j/iHj+3BP35yv3pfPP3hU/iLl5+ltFdJol57x0DdRyTCfvgJG3HejiMaqX/0z7fj41fOy7lvN/fiM0B/bP/nl0f9z7Fjf7IvZuRdtH1joCL30gfkGPO9TPnuu+b2gSLB3/Lr50l/jvr59995G/7zS3OKmB23nm3lM/mnP3eGvLNG7xqO+yvfeJM8awN5xxnKTJn34/j5/IN/vF36a0GRxryWUVp/8XmjH8nunkvwM395HZaHubxDjjzPWU7SMcA//s4FynSeYKCX3/67W9QPhOP7WOMEwzDlfVbI83kOztzi4dDCiiJmjkcQnSiQLCHZdP311yvNNj7bJJJ27NihzCm5Lqd7FPruIknFoAL8EfuWW25R2nAMdsB8NEtlAAWaYo4JOJZ1++23KysWBligBh3LYiACkn4jq48ReUfSjSaKN910k5KH5dJ0kT/As15qxlEjj5py1NLjj/N85piX15Cco2zHIv94LcthG5Zl30KtLNZPjTVet3XrViULv7O9NJukTExc0zOiKfuEMhHMwzopL8k7Eoc0kyXJyOAMJ8PWnjJQI5GyUkYm9sHxfOF9t6ApMseFxCPHknVQs/Cqq65SUWR5j2honCyw/oj6thoa/4Mw2fFksTfaxHDCPmXrNpxzxiNw7s7HIs8C3HDrblnURqicIXJLXvy+gdKKkZYDJEmELKXT1q585oTJl3SpJrwsHzlSNWTjEScxwiiU44y2ZKLh5tg800XgnIIkmpSNEJ2++qjoZy2iKacFRj9t+g5ajQDTMqlStkjKsB0bToMaKLlcKxsGuablumh6rtpMlrIwHqQZlqIhhkmGQZiKDBYano2WbGZcLp5kc1bLBjWOGfF0IAsEG92JQBE19O/GzaHjeiilPdRsoxYb/dLRTNaSHdvKEk1dC5GFqvmZlJ/JpoT+4VJZUIRIpU11dh4awUZYTiKzOom4Gp7dUKajVerK4n6v9Ney2ig60v11nUp9LDZGkhpIiwmpl1H7chjS77bIn+QZlvtDmE6EzbMzeOKjflCNm8YRUGNKac0YsqE6CRZL38/gRpymXD/2tE2KMCFIwNE3E806SSKR6DprWxN37I9xza6+It9oHkgtGYIbVp6nCRfNOi88ra1M/cbgpv8tH96jNu0kNOQRVz6fbtw9xA7ZrHKDPQbJmIt3tvGos7tKhk5jtGH/bymDkSt/7Kmb1fUsi0QSyRxu6mmOyMQ2uPLMcRP/zEfOqGPMzyjNX7puBd2WI2Uc8cdEB/CUXbVTEsmGc7e3FNF1u7SX/jB/5IkbMLXqJ2rfQqJ8h/Gu5LtxPSjXdNdRjt3HoHbfrXujo8gQEiwXnt5WfUbwuk/JZp+kzzjfi56yEd3V4BTU2GOfkFh55JmjxKASjzl3QhFyuxVhNepz7nFoBkzH741V8ucbt/XwrdsHIxJAHRmBJMQzHjmtxppgfdTwW1vP+PuBpRRfv7Wv5GP7xkTtnQdiRbwSHN9+WKIr40bZCMpCM8Xr7hzAl/tiqV9gz3wiZXYViUZQs5HkJokYmoyScBl3L39koUbRZ7+5JPcaSVYoUpikyLVS5umbG4qcJUiS0XTy4Wd0FKnGe2nchwT7+YOXH0KUjrQaT9vUwLMumVbneC2J2UvYz6ttV/0sZTFAB+snWfToszsqD8Fngn7d2CcUl1zMPIkjaQ/9ia0FienLpJ94j5Kge4q0leQRQdKK9Vyyvt8lMTACI5ySjN4lfc1jNO0laN7L541tJZHG+3dMCHNs3/aRPfjolfPK39ho08pnocbuuVj5IePYEJSXdfP55Viv9Q/35etXlP8+voo5r/Ic+4zPHZ8ZjtcPPGJaycCgEmP8x2WH8L7PHVx9BkcyrQWfAY4VNSIJ9j/7jPc5+4XvF/bLGDRz/3/fd6eKWlpLeS+Qe/Dx54/uMRKG7/nMAWXSzHt+7fuA3WHLwPA+JzhW8yu5MlclGJjjuY/doOonvnjNkjz7/OFhFEn1lS845bCfuM9/axGXy3g3fXv0rhnXI+8Jav6N3yMEteoYlOTQmmda4wSDzwAqPPcxM5hu27KmTdRa92QgZdZirOFFYowkCUmn0fo5UrLyPM0x6WeN5xlwgeQKtd5IaPE817q8jgQbv699Bum/jeQWSRlewzIYhZRkGssf52Xf8HrWw7LGUULH8pFQm56eVuQarxv3I2VgftbBMo71/DMvr2cbWT7L5rFt27YpQooac7yO30kqrq2ThCCvYZvHpCmPs108TrKRbaFs/EwZThawTewfjg8TSbdj9c/9AclKmuxyXMf9zD4kyUzNxoc//OGK/NPQOBnwwNLOGhonCN+65UZ88orbcNMdPmpvE+wpD25rA7qT52JiwykIJqiCHKLVoMkkzSQlX9aCUQWyITGQFyP17vGkQKfMruPKBN+GK5NF0DFgN0MMoxWkQw9GfBrq6HSUaRe5/JMDaDgyqUhZ1HrzbUcWsT6SMJY6DMxMkLQzVPTSWjbJ01MdbNo4CbqL23PXISweWIRX2/ANSSKDKYulrMiwEg0xF/YRlokcCZEWIRxPNnpTFlqdEn4zxtTGChtkQ1XLZFPINfTxk+epTD4lBoM+eis9TEwFkkf6JBBZrUSe/FQW7UPZrCzDtGM0J4fwp/aidPbJuQqBcRG85FKUy09FEZ4ti/KOLHw8WVAzOqotG6kavbjC3KDA/oF8zmJY9iKCZoS2yBU0MphWKBNuJJvPDEkylDL0xHeP4BpOp+9p4nKPmj533IsDeq6nGRTAt0dmfn/yz7vwj5/cp4ioY4EEx679Mf7mP3arSJHDiL6apLbVel3ZiK7Is/L6f7kD7/rEXuyZO3Y51Ez6oGzgSd6dt70l76PR8ZvuptmhPKMkm1bLHCeSS3dK3d+6vc+sCiRUSOINpQ1rfYwdCzRppdYcq5JXyFEgeULzP0WzrKtXJUEp/Tn2IUVyh/nX52O/x0kp5Y8uIknCcVDL75rvW5I69x4UgKQUScXRdUdSIWWxzDHSVA6uOT9O/KGDpB3H697AflHdL1nXBoYgIUR5x2V6Ms7UOqNp4hgkwEhiVlIPidorrltWmoNf+NbSyC/bMUAtqituWMFr/+FWfPjLc+r+WdtOkkmHljK87p23KXNjEjMk444FmmqyP//p0/vVfTdyVwAVaIDaZ/cG9jPnQNZPM9gx2CdjeZjGtCZJIN6fY5AIJmnG/mY+1s97/r74GmMdhlxDDayrb+vjf7/9Vnzqa4si+7H7jfcutQd//x234b2f3Q9b6lx7v5Iwum1PpDQsP/ylueOWQ6L1bR+5G38qzyhloJYon39q//HZpybjsbBPjv/9R/aodLhPVutem1T/D/Lj9j/HjFqnJMHf8P678Jq33oJvSLs8eb4DacOZW48Q9iSE98h9zB8R1tdDzbTrdg2Pep4uPK15eCxIRI6fFb7n+IMjj/PZ3STrpi3TI1KXY/Wla1fUs6VGWfKME9vI55wkJZ9jgu8b/miRHeP51+kEp/8BIFlCoo2aa0wkosbgmpzr8/E5kkz8Ptbe43lez+/HIr5onslrxnlYBn2kjYmzteD143ooD68Zg+VSLpax9lp+5jHWsb7utWC+cRv5l7Lz75h0IygX5R2Dx5mP14zbSrAs5h2Xxe+sn8cealivQce+INn3sIc9TP390Ic+tHpGQ+PEQ5uaanxf4B8+9Da873OfQD5sI6v2wnL7eMbDL8UPP/mH4Toe/vvL/4xPfOndspkwEcpGJE1MtaHgYrisMqUdZluu+sWKvypxEiWCoCETWQrPXZaNT4GFA5Mokx3yfRrNdi6bsNshy2V02wHCZRNRP8TWjV1MtDtY7vUQ5nJtowlbFqVpEWP+0ACOaePU7RvQajaxvNTD8mIPtRyrLEfKYjTFBIYs+m3HQi6fYcgmgL9OV9RsY/AHC1OTHRW1NIplM+7bMtM0cfDAOFKppyZyLkwYQME0LWzbwl/sDckvCwYpik6ns1TaneaKTGtMVCjNEisHtiFcOFVWH7Mw7AHs5l7Y3WVMdoGmZWMQkaxLkXPST2URE5VIcgOOLAaavmwQmoxoKougupCW8BdBU/q6kI1uiv916S/hda/+GzURahzBYVNTaFPTBwMkf2iSRy02zn7rJ0A+avTdRQft1Pjhmo5EDR2HUyuFpnXUvJluuyilABIpNPO78a4QC/1MbfTH2iTrMS6Hm9tzT21ituuqsnqyGac51617QkVY8PLTZRNLTSjKyCiNNK87XrncNLPMM9Tm3AB90F23a6C0bFgGIxty/7C+rVRMiWWDzby9sFRmc2981TlKw4iamL8pm39F+LlHL2zHkGqlvYYys2x6lvIXd9PuodICW7sWZp9T24gaPtSYYdnUABxpGfM8MDvhqEASbOF6OQm+q6OkUvIkIvO4K9g/7JfzpT+p7UX/YTQlnOvJO31df1FevqcoB8eJ39dDySPHbxb5VHAM+XfO9oaKRMvlEjXe9s6nR7WP43rBaS3MrGoKUZOPxBiLH0tAkoxkzlmnNHGa3Hs0GaRmEced5BG1yagpSEJDmXIeLfphsC6SIrxvGP1y26ynxosmnTRN5D1LEumOfZEiecZlsZ/YHWdsk7ZMeOqeORaorbR3LsGdByOpC/KseDhbxoW5aepJAmqt2TE/pXKf0USSbeNYkJy8fvX+G/cniUj2O7VDj9nvq39phrsg7ViryUZtLGopMqovtcL43PTCXPlnu0vG42a5hmTZWEPwWGA5PMV7bPtGX2my0TSZ/U8y7nq5r1gWf7gam2YTvDfTvFRahtTanGrbyqcZzXgXerk890PVJ9QCO97zSaj+l3uG7Zhd1/+8qifPxILcN3sXEpnHaxkHkYPkvYDXUiOW/uR47jYZW5J0x9IsY6kkTfn+UFq6cmBxkKn3E8th5Nbz5XmlplwhjbvhzqEifbmhp3kuTVHZFt5HN9w5kLYfMQdeC/aLJ2WNNH45p9cydpF6F2qNt5MEY1PTXzu5TU01vj/B+fLeTE2Zh3uV+0NFfOpTn8L+/fvxzGc+U93b47KoJUnz289//vPKT+CjH/1odVxD40RCE28a3xe4e+527Np7F6pSNgjK9LLEuaedj62zI99MS8sH8a4PvAuXf+uLWFq5Fv3ooNrI2YaHLAyQJDlsWURyYiAxRD8JXIjy+2AwlIVkhYacL/IMjUZbFjOefDbR6w9UMIFWw0MyHKLKSmzfPAtTHqthFKM7MwXDlnzRAIXItbgUKq242emWLKpthMNYHsJS6m4iLm212M4YHEIWrkxxGoNurrMohymb2snpjmxCaM452tBkipirRGYf/X6sJrWxCj0RhpGcN7BhagK5yJnEiUyCHlzPVb/skaDj5OTI+jxKZdO20kCVt+EGGQzvAGojVru1pjMDtw5kMS4LcZGPy7aspC8sW8430PBr6YMUjizYGSU1EbmpCYOaqvGyuY8ynLn9fPz6y/8Ez37yC5RsGiNo4u3BBzVylKbH8SDPFomCtRtp5iZpxutIftAfGmdPanxwg0wi575sOFnOWEOLm29eq7RK5FJlyiXvC/VsS10jsoCBVUbl3xPWtonrWm6GKQ3LGGulHAusi2QISa3XvORUZYZLUIPn3Z/cp0xe76lV5A9IerAvWBaJnmMREGwryScSYzxPkmRtNspIWe8JI1mPvo5g6ygDyQCCMhxvLMZy3NvKZ20ZzM8faviN4640jdaB9dMXG8HreP16sK9ImnGsWD/HdPx5ZCo4inJ9X6AIOI659BvnMmo6qftFLmf9lHF9H7DJbMs9BWDgGWrbUTaWxfKVFiOPH6ftxNrxG40TzR6P1P/d9PsYx+o3Pos8Tnko1z2RXmPw2tHzMLp23P8ENQo5BseCZFXXsB/GdfI6koMcs+P1yXqwfpLGx+p/PrNsN9cA7Lb1rRndg6P3Aescm1ofD2vvWZpE831GUP7x80pwnMZ9x2eTP6gxDw+tH8P1GOcfl6XGjmThtzdP40RAE28aJxCkF+6NeJufn8e73vWuwxqJ3w24X6OJ7Qtf+EJ1b49pDe7huJ/75je/qfwHMvIrTXw1NE4kNPGm8ZBBr5/ga9d/A+/95Jvxles/gG5bFrDwMViQDUtGn2SymJUJgpPCWHWbEwU/V7kDrnM7k8vYsNFAHJUY9BxEQ/qhsGVxm6HTNNAMAqSDGDzS6rZRyIu/QIVCyuJaO5HJhSahXOjGgyGGfTotpg84F6lcpTaVdS4bAEv5hqOPtFrOD3spDNlUb9m6CUVWoj8cmZHQlIl+6mojQ5xHaDYamJrsyiaFquvmYZX1bquFPCqUmZZpOlK/LRuJXL6nsOxcZsgtspFrwGzcCqcdwW/IYl3mwCoPRn7cMh9FLDIWEUrkqNW8aUq9jvRZE55fw3NjWedR3T2RelNFuJGgRO3KYi/G9MwUfuzSX8JrXv4nSiaNEcbEW6mJt/9RGM+c97AvvU9gOfe3jPsLkhE7NgZ486vPVb7MrrppBf/77bepjT6JAI3vDR6osVe34klwHz1YeMD67bss52R4ZjU07hWrxNvbNPGmcQJwX4i3AwcO4G1ve5vSRmvJPuW7uTepMcdAF/R5t57SIPFGJQNGgOW5l7/85UoGDY0TBR1cQeMhA9+zcfop23HBmZcgCh0cXEzR9toYLM/JC7mA4/nqVxdqy9U1f5WWTaftqFV2lgPDMEKjUaDhGViZrxH3fdiuTBRWgrQO4fp0HGpheaXHSwDHxKGVFQyzFMO0UP51aMJG5RN6D5LSYdke/EaAUI4tRCHoCJfBF0zmoAzUYDEcOc4gEAVMy0CcJCoggwEHVUntD/qpK5BXiTI7raWMkCahGU1WqFVTKo0ZauU5njtqjzSoZHRWKZNBEmorhROYcK3NqOJtiAcu6jKH44qUbomy8FFkDUUY+r6DhiRPZKFxrG/UkKlNNukJKpkAy7yQBso5M4Bnt2AbDdmkFGg2PTzu4c/AIy543GhANBQOB1eQXhzdOBr/E8CN9wOx+T4ZNvDUnqID/WdeMq1MKf/Pv9+lfJbdm5adxv3DAzX2LOahRAQ9YP32XZbzUOprjf/BkBuVa8rnPfbkDq6g8f2LsdbZ8YIr0EfdlVdeiSc84QkqsATd/dBq5ztJDKTAgBvHIu14r9Oqh9FgGQWWxDOjyWponCho4k3jIYepzgQecc5jUSYdHDgwh/lDdyKjWpfMBcMhHa5aymQpyxhsAbJs4YvbguMC7YYPq5jA4j4XeTQFv+khxqLSWLNsV4VCZwQi13PQCwcoLROO7yDKSpS1TVpN+VUr8hKG5UBFUE0zJHLckHzNwANdtvmWAde0UVc0PXIxOemj1a3BIAWMzOo4tpq8qF2mTNFcA42mgXaLprZQBGJZVCoffdxZVi6fGS21koUXCbkEQcvCxKQn8poiZx+VswLP7iLvb0P/0Bbk4RbUJc1wQ1mwpXIdzUiA5qo/Id+p4Vm1kpdkZcpOkz6kGU1dcnIleecijmupv8STH/0D+KkXvhqd1igym8YImnjTONGgUhv9gV12zTI+9OU55bPqWKaSGhoaGhr/Q6CJN40TjPtCvH31q1/FWWedpQgy3p8k0L7TdE9mqjxHYo6ad5dffrkyS52dnV09q6Hx4EITbxoPSQS+i3N3noXzzrwAWT2Na3ftRhHPwyxdBMY2+JiB38jgtHqwPUeOtTHd9GDbPpLCwjDLALdAswHY8tL3DFctcvKMEZVMFDX9q4wiEDm2A9cDWs0abc9Ey6jhlDk2TXelvBp79y+jLjJsnjDRDWyYNUMsGPB8H0VVwLJLtDtt1JWFOB4FULBNmsSKCEGK7lQIw24gLxowvJ5MMjXqtA26Wmm0UnQaPjw7kOUXgykkSLMUrkxAE90ufL+FMmeEskLVRf9xeVqjyKVep5Y+SNCYoDnqAK6ZSBssRUJm5RClGcFt1VJqgbgsYPseHNdBlpciJ501u5J8DKMUj7n4qfh/fu2vsHXTqasjMEKeZyKv1GU9dFW/NfGmcaLB9xT9Pu1fTBFn1XF9XWloaGho/A+BvNc18XYENEekmSFNEzUeHNxX4u3cc89FEMg+5R4ItPsDljs9Pa2UEq666ioV8ZTyfLeg5tw3vvENdT/RhPb/z951AEhSVO2vZ7p78szmvd3LCS6Qk+SMKBJEUFARDBgAFUUU028OmDOCiDmLApIUyTmHO7ic0+bdydPT3TPzv69m+xiWPUDg4Ljr72hmtrq6wqvq7nrfvFdvS2C9CxcuxIoVK7Bu3TqlvzU3N4+eHR/c3mjBggV4/PHHVXAI1kGLvUa5jQdGtOV13NNu/fr1iEajyn3Xx7YFf3XtY4dFIh7GnvN3wwVnX4gTjjoZFXkIa2Ebml5QGwrrfEGQrnKryGct1EQhjcWSiDfFYSQrKFUHUCyPIG5GAUcellkHkVBSXjLy8qiZsrgJoZh3YZfk5cP9zqouNNtBteQgXNURDYbR0dyOqZM70BTTEZEHtCnrIa0aRKWqoabRHZUbHYsyXHQw1O+gWKgqAk5DGIaRQjLRgqaWCAJBVxTnolxjoVIryMKiKG0x0JSIQZfGFYsFVF0NqUQzWlta1ebJGzcOYcP6fim7hrARhRkIIaiZMMMlxJr6EW9ZDzPah3DIQSrSgpg+EVamCbnBFArZZlnEJZDOxtDbZ2JkJAzHjkh/pbayDi0osgwGUAvaUkYZ8+bsgu7OZ5JuxJqNK7Bk1cLRv3z48PFqgW7k3GPyhW4U78OHDx8+fLxWsGTJEixdulR9fz4Sw8f2BZLNHHMSbvRKuvrqq18SAf3Pf/4Tb3jDG/D5z39+NOXZ+Nvf/qZcaA844AAcfPDBOOSQQ7D33nvjhBNOwB133DGa62mQzLv44ouxxx57qD3vGIn19a9/Pfbaay/suuuu+NrXvqYCSYwHtuewww7Dvvvuq8o/+uijVTkf/ehHFZHnY9uBv8L2scOjvTmCQ/Y+CMn2blTiLsqRHljBTShZjCYaRWHERb6YQ1oeiowSatNVtFxDWc4XizYykq4i2lV05Y7JaKdOGbCKFflbQ61qwC5pqNohWCUDQyMVFC0Tvb0WCvIMTcWTCBkR2E4MxZIun1KGK/mrXBgE1fcyrdDkk26wgQAtySKouTGpI47sUEJFKw0G8whUwyoIRCRRRCwZR1ifzl3YUK4UVFQ53QjVf/ULBqW9thxlBHS6n8pDP1tFxXag6yWEo2WEQ9yJLgjH0qXtKelzBzLDcViFFHStExUrhZEBA4V0HLVyG0rZONJDkt+OyLUkIDU4lSyMSAlVLSt1PftXxpZUGzpau0f/2nHB179/+Id/+Id/+Id/+MfLdfgQRXfUyookyVe/+tXNaT52LNDajNZpJLJWr16t3E5fLEZGRpDNZtHX1zea8jRo5XbRRRfhtNNOU/vX7bzzzjjrrLPwnve8BzNnzsR1112HY445Rlm0eejt7cWb3/xmfOYzn1FWbqeeeqoi2kic8ZqnnnoK//d//6fKpJVgI2644Qa8853vxEMPPaQ+v/GNb+DTn/60svD7yU9+oghnH9sO/CePDx+CA/c6DMce+BbUIgm4oQrKtTxs20TVjaPiOjAZVt8wkMsXkc/modU0JOMxRGNxuBoQNIOIxXQUClkMDw+ibOcRDgcQj0sZNQvVShkhIygP/TiaWlpgynVOrYp8IYdiPgvXZtAEll+BZVVgu3LISwKaLi8L7jkXRDgaUnvHaXoNLiyU7CIy2RIGB204rotapYp0XxDSATS3RmXVlcRgbxKum0AqFYEeDMkDu4CC9CEaC2PS5E50dDRL/yyMDGeRS7soFqXfbhpVDKOmZVGrkWQ0kC9mUXRXIpQYRLIjBz3eB6vWB0cbRrytiHhKmir/9CAjpoagVbm/m6Gs8yoOcPeDN+OrP/ow/nvXP1Eul2CVi9JmG63NHehs61Yvqq1lYu7Dhw8fPnz48OFjxwVdHnn42HFh27YK4rDbbrvh5ptvVu6fLwZeZFTuSzcWtHT79re/rUi+yy+/HHfeeSd+85vf4Fe/+pWKrnrttdcqS7jh4eHRK6DIMraHe93dcsst+Otf/4rPfe5z+NGPfqSu+d3vfqfcTW+88Ub8+te/Hr2qTib+9Kc/Fb3RUmX8/ve/V+TdN7/5Tdx7772qLdzTzse2A5948+FDsGGTiQ09M1EpN8MqQblfFksOXNdGIFhFJeDAch2QGuIDl86eVXng1TQN4Xgc0RQtyRwYIQuRmIumFh2tHWH5NBA0StCNMhw3C920kGoJo6bbMCJ0JM1L+hAiEbq1hupRSgO6cgV1bLqVGtIGE2X57lRs2DULdtWCgzTcgDy06RYbYuAEurPqqJQSqLlJuHYIw/01bNpQQS5vysOZRFgNRtCUhYcBBnhIpzMYGUmjUMrD1A00JZsQjZjSPwaaIFlYgEOSrFiWMtKwqsMwEiPQaBFY2YRyrQgj6iAUc6Q/IwiGB5FsZkAHKPKwWokgbHRJuzqweu163HLf3/DT3/wfPvm1d+G8z52Kf1z3m7rwBUVpQ7aQfkmm369VGDRR9Pd28+HDhw8fPnz42Cqg1ZvvYuqDZNW8efMwZcoU5aJJ0urlQjqdxne+8x31nW6jZ5999jP2WaOb6/HHH4///Oc/yvWUePjhh3HZZZepPdn+/Oc/b073wPR3vetdikwjvv/972PDhg3q+8DAgLKGY+AIltsIEnVvfetbfeJtG4NPvPnwIWhvASY0BRGuRhGqRKBVovKCLkEL5hGJ6KhpQeVqOpzJIpvJwS7ZqNgVlG0HeUYldcowwhoSyRBiiQDcioNMNgvHLSLVHENHRwJBzUG15qAWcJArpeFUiqhBrgtW0JQKI8wgCBED0XgIQV2TaytSThAVEm+WAcumGypgV2uoShmaWYQeKcKMkRyUh2wkiSmTOxGLpJAeCKr95cwI4Er+fJ6usIzPGoDjuBgZyqK3N49stoRQ2EB7RwptrTEkExFEzBBCuqE+I2Ed0iwkYpIepfVcGOkRKS9nwAjEEDYmopSdIuUEoOkZqa8kTxUGcSijxn3sws2SpxUhMw6tFsBwtge3P3At7nroP1iw6OFR6UNeGibCplS0A2LdoKUi3NbItpJ/8w//8A//8A//8A//eKkHsRW5JlqQkRigdQ8JBn7yIMFAd07+mMpN83lwmxMvn3eOP2R713vXkURoBP/eUh6Wwe9Mo/URP718rG8s0ca/uam+19bx6mvsk3ew/Z57Kutk2by2sXyeZ16W5/2I7NXlHY3tZn6Wy2u88+O1eTzw2vHkzu9sv1e2Vy7PMb/XB8Irw8vD/uwIFoH0ruFc2XPPPUWncZUV2csFlsXgBvPnz8fb3/720dRng/V7c+EPf/iDssQ7+eSTlRvslvC2t70Nc+bMUa6odGElOMYtLS2qH7Ss87HtwyfefPgQVGqbYBXvQks0j5ZICk2xEKIRG7rhIhRuhm62Q/6Qh6OLaoURShNoaW6Th14cJUnL5MpyfRAV21TWZoWchuFBB9m0K3/LCzqcRGdrCjHJX62FEDCScCqmvPhCaE42IRwyUUERtWAZekRe2HoVZdeBW5XFCSKoVdsAZzK0WouykKLrq27Kyzngwq6WVJsSsSA6ugvy8mSHkggng2idMoJIKg8toMuLXld7A9DKjaRePK6jtZUva3nZ6ra87HPQqg4Cks8MyEta5JCMR5FMBdDcFkEsnoJlBVAq0sQ6Lmu5BJxSE6x8N6pui1rkla0qXKcidVVRqVpyZGBGc7KYqMDmnng5qacalLYm0ZR6OrJPyAyLDEh2bsUV4jaIdSNl/Oa+Pum3jLPvarvNgmvo0XX0iwZnNvdZLJQqak/Il1qej/8NlD9lXrQqyMsYcCy296cNp9jLMXdfCl7t+l8tcG6pwEwy1yzbf7b72P5A0oxRUulOd+KJJyrigHtTnXHGGcpCZ+XKlYrQ+eEPf4if//znuPvuu9U+Vmeeeaba0yqZTKoN5Wntw+t5fOlLX1L7ZpGAIjlF4op7adGdzsvDva+GhoZUHhJHdMX75Cc/qSJH0sXvuOOOU/tp3XfffaqNjetK/r148WK8//3vVxZCtCKi1ZBHlpEQITHzl7/8RfXnjW98oyrr+uuvV+WQmGK9dP371Kc+pTa7Z5m8nlZI7Bvbw3ax7U888QTOPfdcvOUtb8FHPvIRLF++XOX3jltvvVXty8W6vDY/H/nGNrCtdCukPHntKaecouR++umnqyiaJNWuuuoqlca6OS50d/QIP4+A+8c//qH2DWMZ3/ve91R/dgTyjfOWe6Ax2AKjk3KcXg545Nehhx76vNFLCVrfcd4SDNbwXGB7GZyB8FxkadXGAAwc1y9+8YvKRZUkno9tFz7x5sOHIBKKIRwqy+cQEmEoKy89VEVFzlXdMEolHa68jBPJONpaSbhFUJaHG4Mt8C4qW8Bgr418Voept6O9dRo62qbACLShZ2MRa1emUcjUkB2xMTxky0MyiXLJQKUcQrAWRT5XQL44grKTlwdxCY7rwHZc0Vg0eTnTTTQBu9iBqtOCIOLQgxGpJybnIggGTEkLouwyAMRaWewPy0s/hljSgR5bg1AyCzNMy7ma9IULDwPxREge2CaMkKbMrEtWTkVDrVQcuI6mIpPaFoM6lOWQ9FoW1UBaZCAv5VBBriuiYI1gON0v/XeQiDdBq6VgFVhPUBYv8lnLIW9tkAr7EDBKo6ScpkhGPRDE/U/cgRtuvbI+AGPAhQ/Ju+0ZAzkHl96xCRnXELnInBhN97F1QcKlJIrwM45yVSnHtA4dC7dSk3uLRPj4518oeG0yquPovVux75yU3MOacin38cpAhhGmoeGgXZrw+n1akYrJfbedD4AzOm9JAL0aXWWd3r1jy/tnR5runFtTOyN40/5t2G1GXN5n8jofPefDx2sdHnFD4upnP/sZZsyYgV122QWrVq1SZBI3hCcpQJDUILlGcoxkGy10uMbjHlfve9/71J5V3NuK7n8krT70oQ9h06ZNirQjCffud79bueDR2mfu3Ln497//jXPOOQf9/f1qLU7C68orr1T5uGE+637yyScVuUbrI+YhSGixLdywnsRLe3u7IgS5ET3XwTzPCJDcI4ttJXHGdvX09Kj62E+mkTBjOf/9738VyeERWSQIuU8XLZLYdroAsg3sAwkTuiFeccUV6hqWw43v6YpIso8EUKlUUvKg1RTPj0e+MY31//jHP1aujBMnTlTXUl6UO90neXAfMeZpampSETE5FiRmOA6sj8QgLa3Y946ODlUGiVESjDy/I4BzgHOFfWe/Oc4vBZzTJFaJqVOnqs/nA+fM+vXr1XeOw/OBc5ZYu3at+iQ+8YlPqGANJKNJvJJQvuaaaxQZ52Pbg0+8+fAh6O6YgJ2m7yUPYgO6VkEwGIcZ60BFC8jLsA9t8RJmT56M5kQceSuH/uwQRsoZ5CtFVODCiMiLNyzXRRz5q4CiNShKRw6SHS0puc0COoYzQWRzJTj2MLTaAKZNjWPCxHaM5KoYHCGZRfP1EGqVADRXR1BesPGILAZCA9D01aiZ62DoFWiVGNx8CJV8DaYbQLMeRUgPwHJtaSsVnQIqwTWyyO+B5lSgV4JyTRlOuQgGO0hEmtEmC5/mpigCmgNDM2DqTSg7Jso16a/kHc6PYNPAAAbSWQznXNhWAJGg1NWkySKGbrVFJJtdpFroQtAEq2ogJ9e5Iq8KmhA0k5JHFN2wLByqIVnU1ESWFtyaA0vaNJwu4slFS3Hvg/eNjsDT4MuibJdFhqXt9sWRL1dw2Z096LNMOKWnIxSxt/6x9Q4SASEziNfNSeHYfVvVcciuTZgzNYbp3QxAoqFIa7TR/Py+505JXP6J+fjFBfMwa2JU7hO6bD+77Oc6WK9TqSnS7Rtnz1YH67Psp+vyj6178LkzuTOCb76/Lv8D5qcU6Up6f7z8r/WD8/T0I7rwS5m7XzxrprxHAooMGi/v1jg43+PRIL763lmqDScf0qHa9FqQN+/XosyNgtz/7AfReP75DvbRkr6+4+gufPnds3DhadNhGvJulLLGy/9yHhxjtpvtZ9PHnvePHe/YGqCFFyNDkvBixMbf/va3yiqNm8GTWDvhhBMwbdo09eMtSSgSDCSh/vSnPynCiUTdL3/5SxVx8Y9//KMigVgGSTiSd9wUntfRSovWPbRAo5UZD1rYkVjj/lwkqEiskUTZf//9VVnMQ4KJBBetvmjBRcKK68lMJqOIN5bLttAa7bbbblNWcKyPBAytwD772c+qNrCN7COtkVgm83l10n2zkRxjPSTgSFzx87HHHlPkIvf8ImnHvrE+Xs+IlpdccomqhyTZpZdein/961/Yb7/9FGFG7xSP3GwE5b5x40YlD1qyUW6eRSHlTgs9Bg8g0cc+Uhash7LiOdbBsumaeMcdd2D27NkqH+skKXj44YcrEnJHAOcDx2zChAnK8swjwF4sKFNachKTRV98IaCFIa9hO+jq+3wgcU2QdPZAwu7vf/+7IoxJzJEQpiUkLT9JPPvYtuATbz58jKLsaMjlS/LSyaNYYvSbGOyyAU1Wr3qtgkrJlnQLBauMakBDKBJDIEj3zbLkLSFglFGpllAqp5HJDqFQSkMLVhBPhhBvSsKMxtUdZ5iuKP9FhCMVWaDbKDmuKPiySHbkZIXEXxKJaAuSsThi0QiMAPfBGIYZ6pEXKzChvRXNiSZJD6Iii5piroiqrPTD8VYpu1XqMFAz8uCWaabeDNfiIkBDoiUs54OibNqyMC8gYFZhRERJCFSk7zVZsEvdhrQ1FUeiOYJIIiR9jMo1YVRcXcoJImJIGQFd+ikC04Ly5oqhkE0qCzkzwvQYSkXuV2bKdboiEy3LRdmS5Z8mSoxrS78jOPmN78APvvg7nHHK2XXhN4ALmaAeVAEftkfQ8uOXd27CyowGu5gbTfXxSqBkV7D/3BR+/JE5+IooxDy++6Gd8duLdsGvLpyv/t5rdkoFMyEcGas9ZyWw6/Q4dpuRwPyp8frcf5GgxRvX6Qm5VyIm97gZPeFjq4OyNnUNYXkGEpHQ9utOw75yatGybxeZu2/Ytw1dzSFlvflKgQRQe8rAMXvV20CC29QD8q7atic9lTHOk/12TuLgXZqlD6bqy4tBPFKfY/ykDr21e05r3paEIbJuxr47JdUzZluXt4/XJnif0Gqqra1NWQqRCKBFF91LSbLRcoxEBNdzJHJoVUSXSrqW8iD5w03lSWDRUuvzn/+8OkgM8ToSayStSBzQEu2mm25SUR7/7//+T1m8MY/nHsjvtOiixRvd+0hk0JKJBBStzVg/20ES8MADD1TuqmwfLcz23XdfVcbg4KAi6u655x5FXtD9ktexbyQ72HZe89BDDyny6/lAIoeWZiRT6JLKiJa0iKLVHok3ujeyPpb/9a9/fXMES8pu0aJFqu/juXyyDMqMbaTM2Vde48mdsmW7SWzS6ory/MIXvqDcc5mX55iHbSBRSbfUD3zgA4qE41iSLGUdOwIoX44pLRM9y8GXClojEiTUXghI0nKOUOYcm+cDx5ggWdgIzn9GNaXVIq01eR/wPiEB/sADD4zm8rEtwCfefPgYhRZ0YYQdaAEHjlOWl3JVXuhRhPVJKOVjWL+pD8MjeTi25K2a0CAv36qBYI3knGjTlotauYJAVVd7loXMBKpaDEXbQDojL3krB9rKkNzS9bC8KDdhyZJVotwXEYvGoQcSKFtBFPIVVYdrB5DnM7aWRDLWhPZmE+2tYbS2mIgndQTDGly5gx1REmp6TF70KVnM6PLA12CXQ6jWIijZQQwMlzCSsySPtFuUzYJdkrQs8lYRNb54HAeZQg5luyhllNUecrFYCImEiVA4KO2twZY28gVVq0ZhBltkVRFCIVvF8KCN9FBA+h9S7rm1mi1llFQEVacYRjEdgVuSttm6pItS0NqKow8+CZ8856t40zEnYM7suXXhj4Gpc+NRkXHDr4nbA6gQ//6+HjzRV4NrFZhSP+HjFQHln4rVF0bE+n4LC1fnsWmIbuZBHLpbM77y7pmYOTGqXE8NI4AnVuTwuBx3L0zjsRVZZRXHcqjkekotv5PUqPJEA3ie6Ty8a4h6XvV1MxrzMt+Yol4QNrdr9Fq2xyuzsW2NdXl5x6Ixj8o3TkamqbbKdx6eHLw0wmvT2HQPbJdKHz3RWG9Dk59ZxthCBI31qHxyjB0P/un1Y2x/GuvdUh0vBJtlMnr9eO3mx3jpjWCal2dL+bw8Xj+9/F62/z4ypObu327vlTluwWicu6OZnjlH6mnj4X+Vjx7QMJhxcPOj9Tbc+MAgnEpV/Qj0QmREeG1V6aNpHrxzY8eR8MrbXOZouoex13r5KQv+CDWlM4xvnr0TLn7/bBy9dwtyBXezjD14Zag6Rq8dC6YTzENszi+f42R/Rps8eTf2z0vzjsZzLI8/GBy2ezMuPns2vvOhnTBN+lGwnr2fJNvKtj1XW4jGufFc+XzseKCFGaMlkriiVdlhhx2mrKW4xxrd3fbYYw9FLHngWo5/e6QOrycRRhLo6quvxnXXXadIohtuuAE777yziuxIYoxkBMkG1sE8dKEjoUBS64ADDlDleOB3HiQFWR8Ju/Gsxlgm28GDJBoJGOYnWUbChKQG0z3ikO32rJE8QoXpPBrR+Dev2W233ZQlGsu96KKLFAnCaJYkZ9hvtpOEF/tPSzta1lEmJAZJro1HgLEsEmQkzWjZdMQRR6iDpOVJJ52Egw46SPWZhBrHgXvm0XWVVnW0UPRIQ9ZDopLn7733XrzjHe9QLr7cb4xy297hjR/lRNKVMicZ+VLAce3s7FTfvaijzwdaTfI+4lygNebzgYQsQYJ0PNA1mvfgLbfcou5BuiCTeGX5PrYN+MSbDx+jCOlRmCaDHtDdrIS8xX3XSsjk5OXvVKEFSWYF5KXtoFgsw5YFrQ4DiUgCTfEUEtE4ouGoHDFEoykpKwF5rctCPigLdynDZpTUgCLeorGk+k6jsYAeRCTKYA6mLABqiqBzK5Y8KCvI5oZhmEAkXENYL0mdAxgeWY+BwU1IywKgzKgKRgBVLaSCHuRzmnwG4Doh6YcpC3FNWZuNiAI0MCLXV3UEzRRqWhjSLYxkqyiUuKmsLi956Vcph0x2WB25XFZezkU55yJoVGCEqvJiCktbGAwiKv3QJL3+i41dbEa+rwt6tR2JWApBefHnpYJC3kY46kh/HcTiMbz+kDfj4+/7Ktpbdszw1n97uA93rbHhylzwgym8OqAC6eGSf63HO7++AO//3iL886666X5Hs4k9ZsbV/li0GHl4WRbn/GgRLrxsKdb1WzB0LtjktpP7NxiURbk8G4IBTe77IHRJ80C3OiIakvubbn6ivHpua2OhNl+XMpmX5dAyiPn/17US28VrpTmqXZxiXpn8zjJVu1iXpLFdVMDZLklSoDLP4A9clHrX8pMZ6JrZCPZfkTlyjU2iUvrvtd+Relgf2xGSZxTTSVry78Z+BaQe5mfb2TZV72jbSNSwDMqHRA7TWRbHhuPINvOo55Hn8WgeHnStZJ+9cXguvFzyJ0gsUQ4EiRD2ubHdagwknXUwnT901Pdgq1fG/vBvtpvnvP541/Mc8xCUGfNwWwLK1atLklT+P93ag3N/tBjfv3KteoexbbzGmyOsY/MckYNjTyvPRrBZlE/jfOCY81r2xWvLWLAt2WIFn//VCtUGkoBqnOUc7xfKiDU1ji3PK1mM3qPUmdk/nldRnxtARUL1XerxQBmyPHU/jraV11Lejfe9ktt49++oks5rE9G6zGOR+n3NecoSWBtlxLHwxjBM61WRo5pH48CToVePGsvRud0Iyky1iWNMeUte9pH94j1J8L5gOg9NyuP+lCyf4PjSuo5urewDf0xofCYRHDfm5/3BMjyZjx13L58nR7aZ7fXmqY8dG567JK3WaK318Y9/XAVUoMskLbi4Lmwkjni/esq/uncNQx20NCIpRMKNxBsJKBJr3PuM+UhmTJ8+XZ1vzEMyiS6uJNEay/XA741/exib1thGEnC0HCJZQWKK7WN+9tWzNOKeaQRJOY+4I9hfz9qJ4DkSYCTF6AZIuZC8Y4AFutKSPGPZ3/rWt5TFH/tFOZCYY15a2bGOsWA9dM8lYUfLJlrT0RqPbr7f/e53FZFDwpKBErjfGN1QKS+605Jc4zmC7WPeD37wg8qakC6v3B+PRBzJy/EIy+0JlCOJSFpWkhDleLxUUGaMlEqQ0Btv/o0FrUZJvBG8n54LnIMLFixQ359vDzm2gwQcwT6+1P3rfLx8CMpN9qXR7z587NB4fNFyPPLU47DyWeQKsvg35cUaKKBWIfnkoKrJ4ltezDzqUSjlxS6LZ8dxETZkAcuAAvIOJ7EWCJDIqitlhYkAAAD/9ElEQVSxdlmurZXlpWtI3po8PIvQ5aEfT8SQbEqoBXkml4EWLMp1FqKxIDonNCFF1yA3i1AEiEVF+dAZ7MERRdmRvBrCkbA6zLAJt6yjmKPyJuc0UUANTRbcurRRkzIqauEQCqekQQlRIKJSlikaRBDpEbqqhpCIMaS4KFHy4qB+wr5x4R+UMki2yX8ISv2oxqV+6WcgB82wRJFIIFidKov2nCglqyRvVRb0slii+2rRFiVFRyrepF5yoYiOI/Y/GQfuffSoxHcs/PvJIfzziYzI1pWjrkRRxlVRegrDnCN18sHH1gOVy3lT4zh413q0qTseH8GKTUUMZW1FPp1wQH3j2sdX5vH4iqxyMdt/bhM+/84ZeMN+bViyvoANA5ZyOf3SWTMxe1IUmaKLT71tGj5w/GRFSDy0NLu5nnPfPAXnnjQJbzmkE80JQynFdFnls+HfDw1iw2BZbjZg1xlxnCd5P3ryFLzjyAk4Zu9W1Q7WR1X/hcwL7kd37L5t+NRp0xEyA0jnXVXmR6TMUw/rxMQ2UZRW5NDdFsYFp07FR+TcCQd0oLs1hKVST8GqK/tU9I/YowXvf9MknHPiJLz9yC68+aAOzJkSQ77kKvKRICHx2XfMwPFSxrL1Rey9cxKfPG0a3v36icrqZljqX9Nr4ZRDO3HR26fhnUd143VzUyiUqljdw2ddnWB4zxsm4oMnTMJI1hUFP4AL3joV5544BSdKuezHAhmLfXZOSb+mqTZRNpGQrmTD8eHzii68Jx7Yjg/JGHxQjtMOn4A3va4NUzsi6JVn3ECGVhBAl/T1+P3bVT/vfSqNhWvy0Cj/mQl8+KTJ+Mhbnpa/JGPpuhcufxISJGco27dLGat7S8py8sK3TcXZx9Xbbcnzf4mUSddPyuQskRWtLCvyOFi+sahYHc6NDnn2v+3wTpH/ZHXt26Q/x+zTignNJtb2lRWhZUtZ+4jMv/CuGTK2YUWscZ6+942T1FzgPHz3sd34qPRpV5lzDy3JqutOOrhD2jhN9YkRN887qT5HTj64E5PaQ2os81ZFkUSUGcul2yLLOVdkxL4dMK9JkTGrpM223Dccy7EgSUPr0s9Jm95xVJfIU8OCVTlE5D35SZmjb5X+rZR7b+fJMXxC7h/288g9Zd5Lw5ZvKChZHS7ziPOZ83GtzLuNg5YikkhCvVHux0+8dRr2l7Y8ujyn5ibfv7zm/FOm4kMydzkP9p6dVATV6p6SGiPKba7MZd6/M7ujyPH+PV3u3zdNVmM+bUIEH5R5loobSkacM6/fu02l8/7hthCcb0q2J0/Fe9/QLXOtHdO7IuhP2xiQg+QZ+3/0Xq2Y0RXFSM6Re93C+W+ZinNOmKz2epzQElb3HYkzkt+T2sP48ntmSXtTqpzzRNYflnuUrqP3L8ngwPlNSkYcr3fIPclnCoM2kMBbsbGkni0fl37zGRCTsSF2kufTcfu1q3FctC6v+j5T2slx/LCU865junDEni3oaDKxSuTDZwDHnfflbJm7bOv5p0yRe7dLyZtE3qK1eXXPvZB7wserDBmkgFaVZ14bWhM6CkVrs0XYSwXXlHTR4z5os2bNUkEPSBZxrcfy6epGcofPWhI/9JjgvlMkqpjO/dToKkkLNl5L6xwSXySvaHXlWZ5xPzPmofUYrdyYhwfzsEzua8a91OgiSosvEnm0CmMdbBvbRGKFf9NqjuVz83mSJCyHm9TT4uxNb3qTqoP7yZHgIyFy8MEHq37QeukrX/mKIuMuuOACVef999+vLM5odcf91OjGyX3SSLgwyiSJD7rCsl66hbJ/tFZi2dybja6wDBjB8TjyyCNVfZQNI6yyDZTPeOQX5U63Uu5lx33EKBP2kVZqXl0kI7l/HcskMceySDKR0KPM3v72t6tx4fixf9wjbJ999lEEHOvmeW+cXipYD+WsdBA52CemeaDL8YMPPqjmwJas/F5usG8cC0aQZb0kR/9X0OWYY8nr6ZbsgfOf48oxOuqoo553rzfKYtmyZYoY5Tx7z3veo+Q0HngfkGDl/UYLRxKnzwXKne7LzEd34ufL7+OVgU+8+fAxikcXrcAjCx+GUx5UQRXirSZCCQtRclSaDhq0i5oni3sXji2KuhwV1xbFTV4Uor2p4Aa2KNIC5rHLJQTkk8EaROWHHtGhmyG1+Mlki/LCrag919yKg7JdQCyp1knq1+qULIQNsyIKvANXyk01RVCTF1axWEK+6Khf77kFGhcRvMaxJJ/Upwf5K53UqbvQRgketq+9vRVNyWbkRixYcn1IFNd4LIIK3WYrMXkxh+UhTfN7viSlbp0m+rp0mJYGAfnuqBdiMRtDoVCDG8hCC7lycVDqbpM6gvKSLyGos4wsjGBVBXyIROhca6tf7gKiMM2cvCv23eMQWQxu37+mjcW9y9P4w8PDSgGqynh74EvXJ95eOTyLeHtiBCt6ZPEuyu2ph05Qe1GRCP/jzT3YNFxWZBwVXpJHJKhufzytSIHdZiZEae1GV1sYB85rxvxptHYNYlgUbBJqcybH8O0P7YQ9JF9c7nsee85KquAMJLZ4//7noSFFBsyZEscPzt1ZlcG6h3KuchGb0hnBzY8MbVaGnw8kBN64b6tS6jtbQkrh3nfnpFLIqYjPlX7vJO0iCbfHzKSyZCGBwD6TKLjvqbTUX8F+c1L49gd3UhEZ2VbOSZIQJBAoNxI6GwcsNInMSBSScJgmB8kAKvCUQ7t8su5dpyeU0k7SkemUIUmb+xanFUHBNTaV/71mJ9W5046YgJ0mxUYtjnQpI6XIq/cc263aw3SOFdu4acjGU2vyKEqbWTdJDZIklBT7w3xzp8bU/nx3yjiTiCS50Ui8PbY8i7ki/x+K/DkvaNHHYDJK/h0i/0eHUHyB8icZwXznnDRFyXlKRxhnHN2lSLGn251UBCbJRu4dxnTKjJFWF6zKK1KTRBfJJhKelCOfGdxzrE3yc96RQL1zwYgimkhkenPzsN2aMZuyEzmvl/G5/fERnHVsl9TZhGYZv3/dMyAycPDmgztw+O4tmNBi4oQDO7D3TvU5woMyaE0aqnyC85Hk0VfeM0uRzPzhiGkkrDiO3C+PpBDnSKMyRZB44rhzXCiD3mEbd0i5nIsffvNkzJIySIye+fpu1X7Koi1l4CC530haPrk6j2kTojhD5gev5/jdtyitxpZy/oiUu8eshPrR68q7+pApuDhd5s9n3j5d3TuFUt3FkvcciWCSkY8tzylSiUQkx6a7Ve7f+c2q35QbCS9auh20S/PmZzHv3c5mWqNryl02KPfEN943G8cf0K761z9iq3nHecQ94Xh/cG6zbo94o5xIiHEOk7ziXNhdxpLX37soo+67aXLugydMVuO7l4wJx4VtYr9IUF728XlK7rQ8I0hqsjySko+vymEgY+MDx09Sc9wD62Hbe+ReufWxYUXwc09L3m90oychSEKRz6YZ3RHctXBEPUcmyPPje+fsrAhvPqsoF5bLec1y0nId5eFjG4dM4q1FvHE9yD3UuB/ZX//6V2X5Rks1kli0RiMBQbKJdfH8yMiIIigaCR26xTFYAUkiWnDR4oob/dPlkpE5SWpwrzKSWczD88zHPAwWQPKKxBNJN1qKnXrqqYro8Ig3BkYg+cR0/v373/9efZL4IgHE9TMJEhJyxx57rHJxpQsfN9knsUVijWTHL37xC5XGIAkkqEjAkRRke9gOuvUxyAHdR7mnHPeRo8snAyowkATbx/MkaniOcqCVE2XBgAaMhEryiZZxJG3o+kjSj8/UsWPFvnV3d6vIqczL60iYeXLnWptuuiQuGSSCe36R1KHMOFYs88wzz1Tl0MqNdbIfDMDA8yRo6MbKefJygPVtS8Qb62ffue8ZZUUrwEZLxReKLRFvnH8k0rg3IS3YXve616m50giSybRI5D3Cec7x5FgynZFJ6bI9lnzjvKcrMK3eGESB85WgNRsJRN4LlHMjOPc49rwPaWk59h3t49WBT7z58DGKhxY+gfsX3gTXGYBTk5dFjDRbGQGHC9kIoPPXO0mruqgqE/C6q0kiEkZVPtPyMqZ1mS7fUXNRs0uIyDWt8RCCRg2OPPOam1vUfm6FQlle3pYoaxWEowaSSVHOovLSqWjIZoqocHFUcVDIWlJWALFEHLacY/CHPBdP5Xr9hjxozYCOqKEhHq8iFqlKOXKENJiSZgbkhRc0EA7LC1zjdWVpmiWLsRK4ZYXoLKIIkQyQevMZuLLoDmiG9CEkbQlIGytyDS3pZCFjR2HlOuTvMGp6EVrYUovycqEN0gq0tI7AiIhi46RlsWCLghARJSYp8izIYj4HPSiKczyJyd3T0dnaTZHvEFi4IY8r7htEuSovfIfWQk+//Pgi9Im3Vw5jibcJzSEcIIo+yaHDdm9B0aoo99MbRMGOhXWlpDM/Nysnrpf0NX0lpQBTkaaLWVIUYJI4JBVo0bN0fREfeNMkRQ4R190/gF9ct1HGl5Y2cZWmiLcHh6QsS1kzsT3DWQcf/sliybsBdz+ZwZrekjpfketeyIKJLnO0gKJS3RTXVdt+c9MmZdXHqK20NKLyzGfW75gu7aUiTSKAhMedonST9CMJ0pY08MdbevDjf67D5ddvUCQkiRbmpRJ+/6KMKP6GsvSh5VuXKOoLVuZwmeQlWUmygfVRqX9CZMI+0TqN6fxhIZN38cDiOmFz5F4tKh9JplyxgsskL63CSESSYOE5ki5MX7qhqEhN5VIpbbnt8WFlxTOjK6JkxDw/u2Ydfv3vTYoYoHVha9JU40ILORIyzyDeVuSU/Em0DGVsfPjHS1R/KX+SP2v/B/lTP2J7aRnEOklekFi99NoNGJKxJeFG98bp0h9aWf78Xxswknew08Soaiutnkh8ELQCI4n746vW45Jr1iuXUY4L5ccxvO2JEWwaLGPetJiatyRoSBCRFLl3URpPrMxj1aYSjhLZcq6yrGvvHVBkHYlkEk8kfeiG+dubetR1JMI4ltxLlONL67KJUtcXz5ypxoaE8sd+tkTNC5JnJGxJaj24JCNtsdU7pBGc42zTm0TenAskFilzjhvnTVPcUDJatqEg47ZRkUPsN2XIg/ORpBPHhm2lVd1dC9PKwpT5zji6W81xkmH/fnBQyYIWf6zzzyKvT/5iOa68o1eRdpQBiUPKjaQY+8rAE979e/eTaUU2PiFzmGQ8Lf44d2jBSNlcfsNGNTareyz1rDj54A5kpW2f+sUyfPfvaxTZxnuY5Cjn5m1yz1EaJME5ZpRNn9TLMb9bZDCzW96N0k6ee2RZVs01koCUFYk1EqWcmyTeH5c2ecTXP+7qx4/knuTzhPcIZcP8dAu95dFhNeZ0RWW5xK//vRFX3tmvSHUG9fn026crMnrh6pzM9aX4pfSLc5D3NolmztdHl2fVPcIxIsn68UuW4idXrcPtIhdaxbGtLIuy8bGNQ8Zoa1q8kRAjYcCAB3QvpaUUiQxaetHajOQALbBoXURCi5ZhJD5YP8kPul4yD/fFovsl29ba2oozzjhDEU/8m3kYUZSugLTaIlnCMunWSmszEjUkvEjakOyiqyjTWAdJivnz5ytLNu9vkn3cRN97ppNEo4XYoYceqizZSIYcc8wxKtoniRBex3ZTVWbEUbpqsu0kU0iqsG5ef/TRRytrOOYn0UFSkqQM89Kqjm2ixd/HPvYxZZ3GPeBI4pGIYz0kykgA0fqKe7NtiYRi+0gWkkgjmUICh3KnzJjOyKncb48WfJQ5ZcY+sm7uY0brOLablm7z5s1TRCHJHlrFfeITn1D52Db24+UA5bytEG+sl2QnLf1I+FJmHPMXAxJ3JDpJ1nK8PLAOpt1+++3KLZQkMq0IOca0zOS4MaouSbu3vvWtynqNbeC8pWUog27ceeedyvKR9w3JUF5DV24SsoxMy3vN24eP7sm850iecg5xPNk/7i1IN2bKlFZvnPc+tg3sWGYnPrYr0I3z5dxvJGA4iNDCLU7yTFPEk+MYcO0kbEuXxW0JhqnJwiCJCd2t6GhvQlOK+8Jp0ESZ1UJhBORhqMvLheSbrtcQkWdjqyzGm1MRWfTY8vAdlM+SItlaWlukDzr6BorI5aso5mUxo8dQq0SkzoQsqFvlvCGKcgy9/Xls6Btm/AYVFZRuqtFwBEHpv1MsynUO2ls1JBMOoqYtf4sipNkIVMvQKjYyw0Mo5HrRNSGI7ommKDZZ5LN90q9BURCG5WVYRlDjg5zuqUHRIoOyYNMVARcOR0VBi6NqNyNQmSg5JknehFIstBr3vgnKOFgiwBwSSelbzIHjlmCVinJeQyxqSh/o4uOIst66Q5FuqwdK+MVdvSjJXKrYRUnZkrJS34/EP7b+0QgqoUfu0aKsrAgSICSumF7fi0zyN1wjJTyrHBIPn71iOS7+8ypcc08/2psMzJ9eJ9iWbyji+6KY/+ehQXz5dyvVpwevLPL0BMkTWp6Q0GIQh6vv7lOWMDzt1fm8R70o9Wy8+M+r8cN/rMUVN25Q5BtBK6TvSXtIFvzyhg244YEBld7eFFKWPqbc+otFof/oT5fgVzduxMqeIrJFVxExtFgiaKFFZb9Cv75RkLDgHnh/+G8PrhBlnqQEsXBVHp+6bJmyIPypKO9U8gmSCCSa2Gav0SSHPv3LZbj8+vWKqFu0Rh6IApJWn//1CpV2ydXrlGyI7raQsgTjPnzcP+z8ny7GP+VeI2E0nLVx98IRRRwQJHi41lf7hI3egqya7w8SJUQ0XLdK9OR/zT0vQv7eAAhopXThpUvx2/9sxOXS9k3SLoLEBWXy+/9uxE+uWqus04hJHfL81eSdIf3huQsuWYqbZL7Qkql3uKzIIYKkFF1OK0q5VEkKtzw6hM//Subhn1bj1seHYDCYTsPzxmujB5LKX/vDKvzon2sUQXPtffU9DmOhIJpiQUXm0GKTlnvMS3KLFnO8L0jykKQmcUXSs1ar3yvjHd74PiO9nqRcLdnP39+0CZdcsw7L5H4hSARHpWwSTg8srveb7qET20Moy5jwfqXFF8u556kR5W65Py37Eoaae7QmtcoVNXcpF44zyawpcr2nlHugFd3nrlim7pebHh7Eahm3uxaMSJ76ebbxytt7cL+0IylyofUc8dDSjDrCci88uTqHh+U7QavDuNzLKhLqaBkkjr8gc/h3N23Eb0XWf/zvJpXOuUfCkJU1rmUWr82rNn1L2sRnCoO/nP+zJfi5yIjtyUu/Hl5WJ4cJEqOcN/c8OSL33NPR9Pg37wleQ+KRVnTEfx8m6V+UuQTpaxobpXxi58lRNd+9beHYPs4BjgfbRCKT8uX5Z4ynf2yzR30Obmnd8eLgERgkCkgOHHfccYqIopsniS7uyeaRKyTKaEV14YUXKmLJI1Z4ngQPiSQSR7QwI2nEPclIYpGsYfuZh+QBiTYvz/e//31lFUQSh66TJOC4vxmth0gysQ6WT4su1k0Cj2nnn38+zjnnHFU//2ZeEmy0TKPlHOviwWvptkoLORKLdDMlQeLtj0bwOyOUsr3Mc+655yoC5ctf/rIiDUkokeQ677zzVDm0eHvf+96nyCfKhPWzXQxOwfpJrlx++eV473vfq8rx5NQItovyooUcLd7oMkvLOVpMkbhiGz2LLtZBoo118yA5RDLuq1/9qrICZN/Z/osvvhi//e1vleUdSb+Xi5jdFsE5S3dOWqLRHZjWaS8WY63LGsF7gNaSnLMkZjm+nIfvf//7lRUa5wDnK8leD9xrj+NPgowWkp/+9KfVHKR1Jvdq471DYpeWn94+gwSJaxLTtIgjocdrTjnlFFUPrUXpXsxx97HtYPT16sPHaw/9Q1n09NUVypcD1UoRRrmEbq0Nzc4ExNAuC/0OdMiCPSHno1UTQVmflnJlpEdKokRayDkuLD2IgB5CBCGEAxF5QEbh1AwU3CAKtTA2ykK1T66hBYBVzsNypJ5QADV5ida0oApWIOoOgkYUqbYmtHWlUAnoGExzX7RZGM7E8dTyLDJledAbcWgBU16uckmtgpK8PPNcaKi/uZjgQqcmL1VXDhuWZaNYKiMoL+KELKJdKy/KpwszmoBbC0lbgEI5J0rUgLyULHkhSzFaAZY7IG0YRjWYgQsbtaAUHO9HBVT4mqBFhhAUxS5Y3B9abh+pfA2c0hCcgoaAoyMiykgsYcv1fdK2YZhGUhTBODradhzibUDG/FJRevIV7sG3ZdKN+wX6eHVARfgjP1mML/9uBa6/f0ApmnTd4r5UySjdwJ9/AXrtfXUXPrp1cY+3ppiuDuIpUVZJUKREYedm7GofL4E3EwLyhZY2JJ1IYnCPtF9eOA/nv2WKsjYi4fFilsC0SHlCFHAq4yT0+tJ1xZp7enGPpqhZ31SdFkUEFWm1gb18ZxREBpig1d4X3zUTPzxvDr79gZ3QKso3QbJLHl3PAPtFkoSWdnTXHMnXy6U1E/vWkqynW+W6MsG+jmqEmzGSc7FsfUFZIJFcooUQwXJX9RSVDEWVVKQDwTKoiFBHKJRoBRXFx94yFV8+axYu+dg8JUvPCottHg+U/x0LhpXLHS2FuNfX5Z8YlX+ryJ/k62je/xUk1Nb1l9EsMuE8GszWSce1vSVFpDGd1nqUNxE2620kAcN9v+iW+qnTp+Mr754lbZqP97zh6efmeP35170DimhsTuiKGH0+3Yl5F6zOKQs0zhG2iaBMeLAdU2QO1tM0td/crz61C6745HxcJHLiNQStvLxxeF6MybO2r6RIJbaZMhoYnad8v7HMqqQ9vDSrzvHe3IcukjJvPQKJ5OZSmWPs7+SOumsOLSopN7bzV5/cBR86YbJqP0ECaWwzr5X7nvdBy6jcWE99ftbBOcS+6lIG87Qk6/cBLf4u/fg8/Fzm2i8umK/2miNSUR2JSD1QhQeWv0LuEbp2c56RYPRIYZY51nrsPw8PYuOgyEXqYn71DJHn0VnHdqs9/b77oZ3wI7kvSYoSfO5QZuw772sP3COR48viJ7aSqK6fO/mQTvxGxpLt/9YHZiv3VoJ9i0YCyjKRe1lSFtwPjnLkHou0cOQz6UXfFD62G5AYImnFSIwkl2h5RSWf30nk0P2ORBiJHJIPXjTQsSBJxPPpdFqVRas0klqN5A9JpLF5vKAKfE6QLGM6y+LfHlgnr/PSSIbxbw9MZ9ksl+308rEcEnpM58H6WMdYkLxivczDslmWl5dlsRyme+WwbqZ5YPvZD5bhHczDcrYEXk9LNsqf1nMkZSh3kookeE4++WRlccVyG/vA7zzYPk+2bCf/9vowVu7bE0hcUbZ0ASUxTEvDlwISXtzTj2MwHkiG/u53v1MkGl2taaVGso0uwbSEo3UhCdBGkJilJR0DbXzzm99URBstLUk405Wb91gj6UbQspLWc3QpZnt4DYliEr10QaVbsY9tC0+/oX34eI0hFg0hHq0vPF8OFLIlONkg4sEEjKqL3EgGlijUtaqFeERDa7xZReyMhqKyoDUR1A3QHsKShSgDKGi2C61ShSPfGUWtXA0iZ9fQny8jK4phyDRUgAEukF0pP5vLoCQvQu61wr3U+FLY1NuHkeywKF5Z9PQOo38oj5IsCFLN/DW/FcGaLgoAFYQQypYopQOyILF1ODVTlMcK+gYYvVTaUJMFdKoFydZmBMMmwrGwLOCjUmdZyi/ChYGgGYURiki7dGlDDYm4iWQ8KQp4CI7tiGJQlkWDjeEhBzn5dBloQs8hYNhynbSbepc1DZWyCT20HuGwLdIQpVmjlVxIXiohVEnbifLquqJ4F8u4/YGrcONtf6sLfDsGx/vnd/ZiwJKxseqWO+OBwSxkhTb6l49XGovWFHDLY0P45939yiKFe4ERdC+lG+YLId4IklYEc9Nalm7eBK/nApzpVK5Fj30GqCjTGuWiXyxTljd0heW+TdxEnQQSrXSYxutJ3Dcq888HKtne1GpU7L10HiS4GkEiaN7UGH5wzhy14T33A6PLJ/db29zHcZpABZ0HwWxedbQgVFFP5RrW5aWPVwbPkVTxvntt5odHGDDN28jfK4NEADfl/8lH5uJDJ05We2/RtZBuk6NFjFsf2U/Kny57F12+DPePyp+urZQ/N9+nO+SLlT/76xF/bIfXFraf6SyJ371+so08OGcYFOCH581VG/jTJZIWgiRQPIzbH8HY8Xw+PGOOeHIdPQiPXGMekkacjySYKTdac5JYJVna2L//BUpGo/OG1zfKgmDkTZKD60cDetCVmoEn9prFn8Kg9mwjYch+eAEFWCat4ZpihtqvjkWyndwPkME+Gu8FBanLm7vjwZMFaTLW45FydJ/l/EjFdSWTwYyt6qEFbM6qB6dohPqxjJ+SzDHmfFJ/cyKObZKsB7w2kbCf0hnGtz6wEz7zjhkqqAL3h2MfPdltaT544HkSeF7XaZHHtrPddHmliyrbzkAmlA8t4Gh9SjdbBrKgm/M7j+5We9vRJbYszwmCfeDxPNX72M5AcoYkDS2qaKVDAodkG6226MJHKyoSEiSHxrPc8vHi4BF13LT/V7/6lbKcIrlD2ZNQossvN92n1dtrTe5cJ73UY0vgOcqOhBfJR85byuilgNZkdPWl5eVzgUE23va2tynrS5JttEgbS541gucYDIQWbyTavvjFLypXUu7htiWwfyQSPddjzgNGumXQDB/bHl7azPPh41UCf41PxMJIJZ/5i8FLgRFIoqpNQCBpwmgdQMkZRN+mIjIlByOWLPAH08gWRMmQlXMyEUdrcwrxaBSavODKVhGMNsqgCsViHlWXe94E4NhlVB1HFuz8VVsW3LSQKzLAQQmuXbdKy6YHkc+lYZUsuU7KcGzE41FMmtSGSNRGoqmMuGmhks4iKeUkzAgCbgDNyXZMnTpdFOIU1qyzMJwJwnJNVGDA1URhlNW8I3c4PUircl2pZqp9xoq2g2KJbbQQMYBUJISoQQIzolxII6EOJGOTZWHPYzqSEXngu60oZmShjY0io35Y+QiKQ3GUCg4cfYFoLqL8hMLQDVF2lR8K3XSlfjsgfaZLkC0KRB5rNy7HY089UBf4dgrLqeCKu3uwJhOATf/hLSAQlDkhkjlSlElTF7m9xIWAj/8dJBtIKIXlXs2VKhjMPv2rtlKwX4BG2bje43eS7rRYIqiwkqwh+UyCKDJKDnjFcsT5nW5sF/58qXIn415KBEmG181LqetYBhVxtvd/IX/+F7BYtp/7V9EtjUTCZy5fhpO/8BjOvHiBsk7a1uCKbGhd9I6jJijLK5KYH/j+Uzjxc4/iEyJPbxy2BMqf/Sbp+YlLl6o9zLjHF7HvnNQrKn+CJEud5OgCgx3QVfCsby3E8Z99FN/88+rRXOOjcR6+HGBxdHMlSBR94Tcr8IZPP4K3feUJnCbH279e/6Ts6G65NUDyihv506WTmNoZxamHdKJF3tFcA5AsJVFEpap/tK10L/3YzxbjTZ+tt/X0rz6Bd3xtAc74xgIsXpd/VlvHk1tjEt2T6XbLceczwnOj5p5vJ33+UZzyxcdVPW+XOk6Tur72x5WKjGp8nJOopPUpSSwGL+hsqQfWIHifeSSch81tkmR6dB+3Xxv2mJVUe/R99Q8rccqXpE6p68lRd+xGNPaH46bmr8iHLtv8JOi2/YaLHq6PJeXzdWm7fL/yzl713GPTuWfjZ69YptzOuY8er+Q+hUfs2QxbGsU2c3x4KBduHzsUaHlFdzu67JH8oWsdLW/odkn3OJ5rtO7y8fKAMiXRwn3cvMAMdPllkAS67NIV9bks5rZVeCTtSzm2BLqYcv+7JUuWKNKN+6n58PFqYeuslnz42MpIZwoYGBrfdP3F4oRjjsWbjjwNlh5FpN1Ga5sBM5BAwZGFd8BB0KibtOfyeTly6pcT27LgWDZqbgWmLKTpAkTSjcpASB72ru2gYjOyaA3VirwMZRHMIKjBAF1OwohGdFmUcz8KF3qA0QcZlS8g3yPo7mpBU4rUTBFWvgw7nUNYFrgTmlsRDyVRkUV8SDfR1j4BhsmobTEYkVZl6VYJmBjOFzGYTaPoWsiWHbXAl3U7+Ep2Kg4ch4EWXNA4p2y5GBjMYCSTqfeLQRUsqTnvYIhWdwVRHgJJBMxBlCu9yAzEkO7rkjwGQqn10MMiI9uFVSbBVpFFuSYHXfVk8VU1YUo/E9IXW85XRIkp2+XtclFGxeYP9/VhQX8NTolK0fgKiSZjHTBCOHnPNrx5z3ZZNDDfOBqgj60KukZOaA2pg5Ykh+xW37+J7pF0Y/OsgF4oSM54e3IRe85KqA3WaTnEKKNvPuiZv0By4366bzH6J10xr7m7D3/470al1BJ0CaXivPdOKfzmol1xyfnzMGtSbLOb2ssJ1sj2dzbV3c7oGnn7ghEVaXNmV3Szq+m2BIrJixJJcPN3z3WXgSwaXQbHA+W/06RR+cszj/vq/eHmTaP3I62a5Jkl8md0x9+Oyp9RVreG/AmSLNxjjhaGBK206PZH4mf+1Pq+ga8UqNytGN1zjS6Yx72uTbkB022yJO+0DpknDEDAuU05bk3c/ST3XKup/QUZuZQWg3TFZJAAtd+gVO+1lVZuDHxCN0u2ldZZ3W1h5RpKizWPfNoSSFyl5TovG++3yR1huS9oVe5s3pOPEWX3nJ1URDvr4b3DOUeL1dHpsxldLSY+fuo0FTmU8+2UQyeoejjPuI8i6xrvScNimK+zuX5PMvgIrXL5bKIbcFerqdIJXs/nBtvige3h/cwIugzWwqAmBOVDK8pc0VVkHt3q64FIDGX1OnVCRBF93IeRe/txn0j2k4iFdEUQM8gJXaB/eeF87DYzqZ5fPnYc8PlAsoOWb437gvE715A+6bZ10Ch36iNj5f5aI93Yfrpc0lWSgQIYsOB/PRi9lXuckeylfBpB0o1BCRjYgEElGFDCh49XEz7x5uM1iTDdJ8MvryI4bfJEnP+Bc7H7HkeJxtUkSnkEiXAYhizgNaMGTXQht1pBsWShwIWF4yKkh9CUSCGViiMqSklYlBAGVgiF6I6jjy6m6/9nNNSAvBhMI4RwKKKs5RIJ+R4NoK01iVQiAdsShV0Wu1QQLHmxjowMoE2UhoMOmoc995iHSDgERlSltdzwUAYDg1n5zMoCPYBawJCFtINs3pYidIQiCZjhGERHwmA6j6G0LPAlTzQeQ0hkV0NVFtkOSparXE1bWgOIJyHXONBDZRjyGYpWEGGU1HgIqWQHUs2afLeha00wtA5EEyaaOzKIiU5YrRlwK5rUHVT1cP86HoFgCLpZk/ZIHjeIex65BV/8/odx7c1/V3LZnnDlwwO4Z50Dt/wce2VoARihKA6crOOk3duU0rW1FVcfT6PRBezsN01S+zNxr6OL3z9bRTklSL4waqTaO6lhHeet6RrXdo3nWTaV2f8+Oqz+Jin0hXfNxGVSxzfOnq1IFYLlsgxLlNwzX9+t6v+mnP/2B3fG+W+Zqsrh3l9Prs4r7Xv3GXEVDZPkAaNg0oJuPHhEIUmAxjZ6fd5SOiGnFMm0fGN9D5ydJ8WkTTupdtPNjW6GROM1LI9oTGP5z5fufRKNbWsE3VS9z8Yzjfl5jkQDo48Sh+3WjG9/YGd875yd1R5vXl7vk23wXA3p4le2azhrVP7sJ+X/0ZOnKDkysuWTa0QWo/KnCyrlP3tiPfDGljBu3+UYL53w0vnJo2+kjJ5R4pYEzcXSrp98ZA7e+8aJKo1g+/jEaCyqcVw9NMrKQ2Na4zXe3OF5bjvJOfrYypxyNyROPrgTl32sfp986/074acfnavkzI39SdaMB5bo1d1IYntpW5KFN/ZEMBhQewiuppuotIvkH0FCkgQZy+B1dz3JaK71H+PoKnzJR0fvKZm7l5w/V+2VR/djRt19Rr+f2QTVTlqHkbwlDt+9RebHfOXmSaXur7f1KkKKFpbf/dDO+K7IgDKhLEhCkVxnYAcOkNc/Wp4dtVcrLvv4LvjZ+fOwz+gedfdIHxjVVLn8St/Gyor/56uBbqBEV2sIX33vbHxNjh9+eI5y+yTUdapTNUVIeuA+jT+XuU03UUbS/eddfSqd1rTcm+5iGUceP/rwXPWMoos9+80+8Ll4sciO5y96+3RFYjNgBAOPsP+MlMzosgx0savcF891T/jYvsG1jmd1tMV1j4+XHduD3BldlcEB6CpJYmz//ff/nw8Go+B+e2NJN7qTkpwk6ZYQ/YrRan34eLXhE28+XnPgCyYaNpWr6QtBmfuVWXXF7PmQSsYxd6dDpY5dRAuNIxYsYUKriba2JsRSScSTCUTiURi6jqpbQdkqoZgvISjvPLqOBAJVhEMGImFutB5ASJdPOagm0aWNVnBm0ESgxv1WauqXe9PkAt2FVnWRTMQwoaNNWc1tWt+HzLCNRDSEgO6gPzOCwfwIeod6YVfLmDZjKnbffRdpW7MoJxWpoyhllqUml+tvOURBqYZUlNRqWepTcgspN9ZwJAzN0FGBjgL9UYNQpFtQ6im7OZSdHLRgEYmULPYnJRBPiZLq0M22AiNcQygUhhnSoYf7RalIw7EZ2ZQbL+vKxZRkX9nlPnEWLMdCTbNFLiGRSysGM5vwwFP/wqML76wLfRS2U5axslASmZYs/nJXV3xeK7hx4RCuX5xHhZaE1S382isLAzMSx64dGs46sEslMSKfj1cGJF3602XljkZFkfskTeuMKEuanqGy2sj9q79fib/e2qvuzYDcF7SYYV5aOXG/L67t+Ek3RhJV3n5HHvgcuPGBfvz+vz3KmoSWN7QOISlANzFuJl8UxZxBUKgv3/dkWhbOdSsUuhjuOiOhrFN+eOXa+sbxcr1nQUMFnu3kPnJjwXZR4Wcekn/89JCTdrgyz/jp9YEgucR8JPn4SflwvzuSGsxz+O7NeMeRXcqy6N8P1d3NWAafwVznU460IGJ/CE82JMOY7gUOYDr7y3TPKsdrA/PU3fjq5TJdlS15+DcDJ5CYZnamMx/LZoRU8hO0BvvNfzYpcoLWVyce2C5Hh4rYSlKD9fEaXs8+5q26bMpORRE57CvLfcO+7c+Q/w+uXIPlY+RPSx+SYuPJn2A2yv7pvtf7Q8KCfVb9kfpZH9PZb09WjHxJsouWyZdfv0FFZ6UF0mlHdOHQ3VoUGUyLPva3KGXU+153g+RBuTeCLWQbVP+LImOpg3WquSf9ZztJoHjgBv6cz5yzLIt9ZH9//M+1KvAIx3q3mQmccECHmqvTJoSVOyJdQRuJskZw3NQckTbQopCNYt+fKaNRWXh5mV6q1GUk5yiTgbSNO54YHu1nVRFujFrL4Au8lnk4X771l9W4/fH6vmR0FeY8oMUpycHHVjCIEC3L2a+aup+9+7ex9STLGCzlF9etVyQU5czIrfxBjXXRvZVuv7Q6o6XlMVI+ZbL/3CZlUbZobUHKqPeJsqb8/35HryK9GNxBuZ9L3+heTtmWpS2MQMsxYf/5yWi6ClIGSbX/PDykIq5SJvvPTeFdx3Rj40BZ7tU+lca+U8aMzLtgVU7Vxz7yfpg9Maqs1Xhv/+mWHjCCbP+IrfZBfNP+7Tjude1qH0fePyTtuBccn4Mco6P2bFX3xL47p9QPET+7eh0eWZ5B2GTEyXoTCRWIgYLy4cOHj/8BjFi7zz77KNKN0WnHI9ae7+D+Z+HwM/VBknC0gHvqqadUJFMGnaD1mw8frzZEF298ffrwse3Dm7Jjf90YCy7gb33gXvzlhn/CymdwwqHH4C3Hn4zBkSH0DaUxaUIX2sbZ5HIgncFvr/wn/nPtpQhiEcITohgqmxhO1xVlrVZFpSxKiysKVEUUGlm4J+IGgkYFuVwBphmWI6T2c3NEUQgG5JwuikTAkWtNuDZ/halCk79DkSpiiRoqdhBaNYypU7slPYR1q4ZglaSfAQsdE11RzkpYva6ACW1RzJ46BS2pZoyM5DAwnIceikHUB4xkNslLLCwKgg5LFIx8zoVtSYNrEe76JgtqB+FUFJopiptdlDZUEKzIi8gxEYs6aGnWpE4Dg8OirMJCOBIQJcCEY6VElmXpX1GRhKVSVOSZlH7Focu7rlhZI1qDjlgoLopWWRb8eZhhvvSqKFm2slhoa5U6zBSKuRYpexDV4AC62/bCh9/5TRx58NF4YtG9uPXeq5HPl5DNFlAqWpL+Jpx64rtGR2Xbxj0r0rjivmFRsmRuOM+OfuXBiMQxPVXFx46ahGSkbrmxabCEd33zCThVGYvaqMLlY6uAjw66g0/pZFCRgNqbiI8RKsckPvpEIaWyzH2gaHXCdG5CzuiBVGxX95QUWZWIBpVLGZV0kjRUUhsteqg8E3OnxFSEUBIMS+X+5R5RtBIhqcfrSHZIscqajW1iCSRpSPhQmeU+kbJ2xPfOmYP9RPnlvlKf/eVy9QxsrI9gW2mFM7EtpCyQGAmUyjf/eX0g2UDrMNup19ucMDBV0klo0KKIBCOJjbjMzV1nxNUG8iSqFq7KK0Jx5sSItKusrLL4wwLJF7pFkgykey2fySSzWFdK6mQ6lXx2jK2l1Rg36VdWXXKOiYweSmKEpANloiQn/6PcSFKQBKG7K8lJPtNp9TOhJaTIBu47xzFlvzol/9yp8kwSuQxlbbX/Fa+nmx5lwfHlBvxsA+fAWimTroO8/rnlr+EH5+ys3E3pxvq5K8aXP9vNFPadciVZtGHQUjJh+sS2sCJeGKWVfWd+1s38JNgGM46qk+B4TO0MKzdkXr1pyMLS9UUl/3hYV+6JJKe8cSVWM03mrmfRx/lKF0uSypyfq0W2nCP8m3KhzEjkca7yH8eccuDf60SuLCsoZbEt7CtdJHkt5cF2U8YrNtaJQM9SqxHMw3TKm3JnH3h/cXx47zAoAefGRklnmzePrYyXcumU8WEZFB4JQpLkHCOKnfco5wp/sxjtrgL7RMsstrU1WY/+zXlDsn3lpnr/OR4MLkD5sl/j3b+sl3IgaTWxvW4Fy2ASJF2ZjaQ72zq9q943wru3OLa8v9kfWqS1NxlSR32u7TGrHhSBRCj3I+Scp6ss84aN+twMGZqa7yT9PIs53pPMR1KYe/+xLmUNK6dJ6lOuJPSZnfOXRCRdkyljPgOYl/cxZcF+zeyOqLZ5QWBIGHJOZQsV1XbmoSsq+8c5wPYxAAPnEK+hHL9y1iy8ft82eTbk8LFLlqg2ee31sY1AC0DXKrj043Mxu8tE3+CzI2vu6PD0CF8VfvlRf08GFOFFizMe1E9eamCDseDegiTXjj76aDW3WS/3ulu7dq3aA4/BCvbbb7/R3D58vLrwiTcf2x1oWfHfe+/HVTdfg4cW3oylG1ehNRzB/jvPw/xd5mH9wIAsbDM47Q1vx9lvOWP0qqdx1xNp/PIPd6Bv6c8Ri9wMTRbwK/pNpTiEZHFsyGKmJgvhqigcmtw9hiw2k00hWfA6yGaKSKWi8nIJoVQsiZJiivIRkpd7GbpZhesYKMoit1SyEdSraG4z0NJuIIgQBjYxOAP3OxAFOScLJl0UdNOGER6GLQrwcFFeJnARNyOilDajXMxj5apNMEOizIrSiWBBXjjUNIKoVgy4ZVGuSgbKJZJiLlqaKqgYVRTcAgq2KL2BkChBMThFUZYrBTTFpM5gUpRvB3rYRTgaRKFYRWZYXpRGCbFkQco2kUnXUCyEldVcJFGFbUs9eZJIeVnYO3RglT6InEK0KBCZiV4YjWgoZQxUii0woxacwDAcK4GW8GzsucfO6B16Crn8sBo7ixYXItvjDn87vvLpH9YHZRvG4+vzuOSOPpS5r53NDejHVz6McBwdERefOGYSOmROefCJt1cWVCJpAaLefByq0U8qjSQKGpVHfqMSSnKBf1Cp53kSARbT5FoSeCQTxr5I5VaWekYtyeQ8FWdey+v42vXKojLM8qlcK0g9zEv3MxJzR+zZgu98cGdFQH30J0uweF1BWaWMBdtKNzpFlKi2Ph3V0+tDY/rz5aciXV84a6qtlBfzsl0krthf5uEzi38znWk8KF8v3YtUSnj5qdyHRvMrsk/qoyxYjwdaI5E0aExn88rjpBOUnzcmJIfYHwZfYNkkUmnBxbrr/arLWBEkzyP/I/dqVe6KlP9HfrIYS9YVx5W/h819lDZwU30PrINy3VI65x7r9cB0z31PD9ajaTKNhBq/s49qXKU+gmmN5BExVoYcX5KyTGfWxjFnm1VZTJd2NJYlp9Q5l8LioAlYvzentwTKmWPCNqt5Y9RJuy3JyJsLvJ94X3lgDUz35EFl2evPWLAuT6YeKD8SWuwTL1HzgGVJFtYzXh+8+e7NC+ZjHzww3RbZsj6CbVL3wTj9oZxYNy3xmJ/fmdZIWLIYPi/4yXOUTb3kOry5y+s391/S2Y+xcmQeT8bMy/nq9dHrF+XjLf/Ha0/j/CNYPvOQdNxzdkJFEWY9DEry4OIsouGn6/exjcAn3p4TvDcYGZTyoEsi//bx8qG+fnjliTdaunGeM+BHV1eXCjrhw8e2guCXBKPfffjYLnD/gg344o9/jpv++xe4+XWYHA9irykz0No8EU+sT0Ezp+LUow7F3nN3xYS2ztGr6ijJy/dnf7oL1z+0BE7bE4hNXIdYQRbQI2HkXAcBblxaLiMR4a/FBkZKBWgJk2Y08nIxZYFrygKXC21DynJhVUR5q+mo2A7CNQfViobhtKXcSyLxCExZEHNB6zjA0HARFckTNOXFYVrQjBK0oAW3ZqNUtNGWbEMsFMHwgCyeiiXkGQVVE6VK6uYiOZ9zRBmgC0hImiiKlW6qvdwsOycL+hyaW3W0tiVQyIsyUAwgFWtVxGGplIHrSF2yzA+IgmJXbbioQGOkTV26FhNFIMqXKEkEUV5ETqZREeXIhhmsojWRQjhmo4wh0dhTqBbmoJKfB82ZImKJwJC+ZKW9Q1laFZDgCKNSCiE9aCOTy2Ao14OcXca6jVkMpW3pF92tinjd3ofg8AOOqg/MNooVAyVccnsPStWgjDGtVcZfuOkiwKTh4sNHdGNSyzNN4mltcdXdfaJw0XKiUdXysTXAxTXJoLEHlU7PWqgRVEq9PN7CvLGM8a4hmMzzVFapsCuln2lSzzPLqlsGMZ93UEkmQchr3nFUl7KWuuSadSrYAd3Hxq+x3lbWVS9/NFHwotJH26LaLie9vI0kBds9No3fxksnxksngcM0nmsE8/yv6Z78vP54ZbPthDduz0x7fvnTcuynV6/DHc8jf2JzH8e07/nSx/ansU0kCL121vtWz8tx4d+NaY0YT1ZemicjD89VFv9UZGmDjJhvS3Pfg7putH+s14PX57Gy2NJcIDgWXvs8eYwHb4yf2Vbmf/oCL89z9YHJjWPQ2H7Ck6N3nvfLlvrDtrM8L7+X1gieZ3vGO0ewnZuvl4N5eDBtbL2NMlB5Wfgo+FXJX9I3t32cOhv7zoN/k6fjfcFANNwP7jf/2Yjr7huQdc/TBK6PbQgyKAFZ5B1/QLus0/hDqqU24fftLWR+6zqy2SzOO+88tfk+3Rxfi9FAt3XwWUQijAQnD5Jujc/ilwPLly9XYzljxgz1N/e8e/DBBxX5dsYZZyjrNx8+thX4xJuP7Q5cUzy59HH0Dj2Mow+ZhYP33BVRfRiDIz1INe2PC97/MRx30F7PIt2IO+69Cddeexs0dyoq0QrS2TWw14ZgF2NwY2W0JeMqgikjkCabYtBCGio6fx12ETFMFbG0Igub1ua4+nUHQR2ZYglOqYC4GUAkkYJmRFQ6AlVUK3TFBFz+Eu5W0dQSRdCQv2slaAEL1YB0RhLckosQgmpfuWq1goAsGsxwBLq8ULiPWlAPi4ITkxeMHKEIyraNgCyUdaOGbIHBDzRMnpSCVbKxcX1OGqkjFjWQz+dkIVZCWBbOdAkNcJEdrgdgoPFcRs4XGJ1T3pOyVJdDFuOmIfVIQtVF1anIAt4lZQfXlroDdN9RYRukflpVhOAU4/ICTECTNsYTASSTDiIRW/pny0IHKOWbpL0GSk5G/eKvrDSkj3vvuh+OOujo0ZHZ9tCftfHjWzcg45gyfvWIes9GTcYogpDI4pxDOzCnKzaa/jQU8XZXLyoUOCeQDx8CLk2pC/cM2fjPQwO4b1FGkRhUon3FaetjPPnTosmXv48dGZz/jNx8y6NDaj89EpAk7fx7YlsEn1dVnOATb88CyaBcLoevfvWr6OjowHHHHaes3p4PlB0JJO4p5hN1z49XmnhjXUuWLFF7u5122mno7Hy2nufDx6uJl9fe04ePbQBTulI4dL/5iLclUdKL2JDrw8aRDRjOrsT86WXss3N0NOezsXHDg4iFr8LspoVIrd0X1hOnId48HZP2MNDZ3YlYUxMiCbmem65bFoJOFVquLJ8MJFBArlCQl7eDkAFMaI2huzmElqCFVDyAatTAUCEHW3MQTYWRakqqiD5aLUifb7S3xNEUDyNQo+uIiUi0CbVABJoRR0tHu9RZgVMrIRo3ZfEkdepALKYrgisS1lWwg0rVhjUamIC/gusM7mCYap+WQtbC4GBGyrQQb7IRNHMI6BbaO1owZdo0pJpbYDsuitIvuhQ55QoKeRtV15A2RVCr1iOUGkYUphmFboakLG7GLX0q6JDeSnuqiLUsQ6j1QSD+EMpaj5TXBEPvQColL10YqDpSRjCJZLIFyVQERrggfc1j+qQkJk+Ioi0VQFvCwJ33XY+/X/tHcP+hbQ05q4JL7+zFkB2GY+VHU5+NoCHjiSres38rdp2UGE314eOFY+mGPJ5and9MBPlK0ysLT/6UPfUFX/4+dmTwHuBelwwWU7cK9e8JH69NkACKxWKKEHqhc5jEzpo1a3Dvvfcq4u3lJpF8vHjQpbW/vx+PP/44DjnkEBV0wYePbQ0+8eZju8TRBxyGQ3c/FoueqqK74zC84ZgLMG32oWibsOVfPxavWI4b7noQy9esQP/gr9DZ/E/svVs/Zs8FQnFav2WxsbcfdqWKSCysAi0EKzXEAkHEDF1ewFXE4gF5kWsol0soZkeg2RlMatLR2RJBwXExmMujZBdhOSUUrKIsWnUkYk0wgjp0zUVYyiGhFomFEI0nwMh7mZyFsu3KKsGVvBFM6GqXekLIF2ghVoJharClzOHhNNLpHLLZPPL5MiyLUUG5ZxwDOgCFXA1tba2YNj2J5rYawhEX8WQAdStsDYGgAdutYDhTwPBIGsUSf/3jr1QpKYX1lVGSMtkmbv2iSb+NUFhZdMUSBTR3rJO+S58Y3bQYR6mow61lEUysQiC5HOVKDzLpDPp7AhjqjaNc4B52NcTbhpBqziIR5gbaQFuTgWRYw6b1y3Hpb76Hm26/ng3cZlCSzl96xyasyQZgl3Kjqc9GQAaSi7nT927B/jOfHcTDh48XAuVetoX9rHxsffjy9+HjmaDrrtpT0L8pfLyG4BFtqVRKfY631xjTotGoytOYj2s5fra2tuIf//iHcmFkefybroweccfvyWRSXUuvF5JBPjG99UFC1LIsPPzww8qC8fDDDx8948PHtgXf1dTHdolkPI7ddtode887EMcfeSr22+twzN15P8yZuSuSseRorqexZqCAH/ztKdzySAFOla6ZGzBr5iCmdleB6ggWr+zFmo15RCNBxGNRhEIGUokk2ltbUClasEiARUJSLyMWMrhBFVXXQc110ZyIwozEkC7Zyk00LPnKZQf5TA7BmoYgdFRcS7mF6iEdRasE3TTkRRLC4GAapZIDMyALXQNyzoZVtlF2HOU2EIuH5cUelOtr8hmW9oURiYakfrqA6vK3iYAojhGT0fAi0IIuynYBlaqLUFjOBU1ksgUVBZUEmivXlUoWGOQgqIfkPF0j48qKr1zOqX45kofuCjREM0wSczGYMQtGdESu01DMtsPKt6JWDUGPZmEm+1GRftqSFtSq0v8CQpGMPH2yYPAFxzGgVTU4paz0OSCLlTDKIgO7KG11pF2I4Jgj3lgfqFcZ3JD61/f04Im+Gmy64G5hQUVSMmiEcPy8GE7co300dXw87Wrq7/Hmw4cPHz58+HgZoNHVtOa7mgq4pxuP+++/X+3/NTw8rEizP//5z8oyytuYn2TaY489piza6K44MjKC7u5uRaCR2Ln77rtx6623qoiZdGOkmyOvaWtrU5Zz69atw1133YUFCxaoPB6BR7nviNZx7PPWdjVdsWKFcjXN5/NK/u9617sQFx3Qh49tET7x5mO7BYmxmVOnIR6NyOIjiJZUuyLd5N0qD//RTIL7lt2Ir//l97jhgUEEm5qRTOyOWmEGnGELVno9gnS1DLbAlWsY7Y17oJEgMk0dKXm4h+WzUq2iaJXBAGhWmcQU5CUThYqqZ1fkpU33Sl3t0cZtvBhlLRaNKZfSoaEMKpLY3JZAReoolS0ESdxIm8vFMiJmCKYeRDQcknw1WCVL9SGTtaUOA5FIBGVaopUd6NI+9i2XK9cXWLDB/d70oIuaW8bwSAYMTBeNpIBaSBF5laqDcDgmL6oW6SeQL5VQslxo0jYtkJByIsqFNWAW1AvTcRl1lNZ03HDZVO6jtpRRcizYDklEkZdRt6gzw5Ys8srQalGEzCbpMxCPaTBDsvCruahKC3XDVISlLu3mXjF8J+cKeSSTTWhJTsSxR7wZu+2yZ32wXmX85cE+3LnagWsXt0y6SQf0cBQHTTHwzgO6VH+eCz7x5sOHDx8+fPh4WSGLD594q1tDccP973znO6DKe+ONN+Kmm27Ck08+iZUrV2KPPfZQxFsmk8FnPvMZ/PKXv8TNN9+MO+64A1dddZUi3w4++GBFvH33u9/FLbfcotxMFy1ahPvuu08RdwceeCCuuOIKfO1rX8PVV1+tCL4rr7xSfe67776KmNsRo8m+EsTb6tWr1cHIpm9+85sxffr00TM+fGx7aKAffPjY/vHUqgL+eOMSPLBwKZasfAB//teX8NdrL0Ko+lfM7rgS1cJybOqZi6HMwXCMGAKJIWhGJ6Z07oMJiRh616Wxcf0gRnJprNvUg5Xr1iOcjKOjsxNVt4ZspoTe/jLW9Tnoy2kYkGPjsIv+TSOIFl3s1NGFidwnTl4+vPkqsv4xw1KPHH35IjYNpVG0aJXmwirmEdIqaDI02LmylF1Ba0sHpk2dia4J3Ug1xZBJl7BhfQalEl/oVUXy0AIuHAkiGjMRi3E/thCChqP2UosnwkjEJ8AtpdC70cbIECNxSrtzOaxb36MWZqlUEt2Tu5BMtclCQ8PgQBmlsqMim4biAWmvLi9Sms8bKJcDSGdsDAwGMDCcxEheg6UNwIxtQlNLFi1RHYlKHIGKBSuwFvlSGrmRMApD3Sjn2qRqaWuiIEIowa4YyBXLWN+TkTqSOO7YU/CdL1+GE974Fg7dq47rFwzi30vzqLhl1MhejgsNRiSB3To1nHlgl9oXyocPHz58+PDhw8crDwZC+Nvf/obLLrsMH/rQh/DEE0/gd7/7nQqmUCwWlSUcQVJy8uTJ+NnPfqYs3h599FGce+65ilAjwUbyjOfe/e53KxfUv/71r/jPf/6DN77xjSpQA0mlD3zgA8oqjtfTJZUb/f/2t79V5NPLTTj5eBokk/fcc0/stttuoyk+fGyb8Ik3HzsUVvY+jmse+DGuvf1S3HXrX/Hobf9CZf0I5pQqODixFpPj/4Vd+TtyuAeR7l50zKlAaxtBvDmIuVNnYPaULjSnYijbFtK5InoGhrB42SoMD+fR0dyKpngTgloUmWwFvUMFDKQdWIhBD8bQbEbQEo6iZtkoy7VBeVHoQQOhcARVeWEPZovIFMq0iVcvaV3SUrEIwrqGeDSEqLzobcvFQH8amzYNIBJmZKUItJqGZCIh32mJV/91Lxqhy6YpZYeVZZZuVNHSbiAaNbBxXRaPPdyL4f4q2lomob2tBa5ro6d3CD2bhmUhYil32Ro0Zb1nmnFlEcc95hjNNKLcWUnoSburAeRzNvLFGsrVMAplTb47ygKPAR1ioTCaoybCWgBOqSolVhCO2Ui1lJFqDagFkV0KKXKvKGNgV4Kwqy722eMQnHfWl7Dnrq9DKpkaHb1XD3cvT+Mfj6VF1kC1suVIVmY0genJKj5wSDdCMm4+XvugccBr0UDgtdpuH9s2Xsl59UrU9Ur2x4cPH68suB6mGyJJsJ122gnnnXee2nuNVmgXX3yx2o+Nlmy0RqN74pe//GXsv//+KJVK6rpdd91VkWyrVq2qr61l7UsvE5JozM+DxF2hUFCE3Nlnn63+ppVce3s75s+fr9xRSfL5xNvWQblcVq7Ab3jDG0ZTfPjYduETbz52GAwMb8QTT1wBN3cV1vfciIXr78HGfA4LV2dgYzJ2nXkADpwRwH5TbsOE8L+gyYu0OjIRCbuCtkgBs6ZOwfFHHoQj990L7aEYWiIGklEDTs3GtI4mHDp9Evaf3IYj50/AMXtPxuzOKMxgGTXNhhsNYXnRxmPrNmH9UEYFKIgaAaRCVYQDOUTcEpocAy2IIlgMYnBTWV78JkKpdhQCIZRgwYzkZQFQUYRWJS/nnFZMbZ2Amd0hJCOW2n9Oq7ko8xc8hFAtaxjuH4ZVKKHmVOVmD8rCISALgjwyI0VZBIQRqGqIyiJh3swpmDNtIprjEcB2kR/OoiSLjpBeRjRWlCsdOHkDDOBJd1lD2h2Kl2HGszCSWTQ1u+hIBZAIaTCgwa0EULCqKFSqcMMGEtL/Gak4ZnY2IxWl++2w5CE514JyvhWaFUXK0BDToyLTFqzauA53PXTn6Mi9unh8XQ5/eGgYVS2grN22BFq6tYfKOOfwLsRCdBv18VoHFXKb7uJycH+/1wrYVraZbfdJhdcWqJpx/IrlCix7S5a1rw4YxZJzikelunUnFuetN4cd9+Wvi3JmH7z+VLdyf3z48PHKg2QZXUgHBgYwe/Zs9WMvSTVautH1sTEwAskbWqtdcMEFOPXUU5X76Uc+8hFFqnkBFkjQeS6jdDflQTdWltXT04Ovf/3rao+x4447DieeeCIeeeQRdW5H3FfvlUJTU5Mi3ShnHz62dfjEm4/tGlQUGDDg8UW34Ye/+SDuuf8fyPb1YtP6VVi0bhFWZzfATehYOjSAOx9diVC1Fa+bOw2H7NeOnabORGtkF8S1NmSH+jA8MoyQvKRnTJyE1+2+JzqaUmCwgKlTJ2CXeTOw8/SJmNbdJuebMHtqC7raY/KSD6DsFjFkZdFTysHSA2if2In2Ca1qPzZXzrluHm1xE52RMFrMMHaeMgl77jYPHZ0tGBgZQKlaRCUIUcRqqAZNBLlPgnzaVg16wEA8rsuiwJK2aQiHDGjS56Amt7a852mh1dqcUpvIMoDCSLqASdMmYPrcCcgVs8hm0siPlFDIFpGIB5Gie6q0w9QNhAwN0UgVup5B1S2jWo7LEUHNDUGr0tVUgybtiiYMJKUN0WAAUQZ0CEek3xGRfQDpvIX1/XlkcgUYNRKAFuySg0K+gnyWlnEVGEEDUUYNdAvQpd3RSDM29K3D/Y/dMTqKrx5WDpRw+V19sCoyVnZJUsb/xdIIx9BkuDj38IkylsZoqo/XMqiUh+Qe/dAJk/GNs3fC/vOaUGY4320cbOMB85vwdWnzOSdOhil98EmFlx8U6UvVpXj92DI475rlmbr7jARmT4q+5DpeLpD8akua+NTp0/GV98zCTpNisLfS/UDZ6kEN7zy6G19/3044bPfml534tqTtM7oi+MKZM/HZd85ER3NoqxB8Pnz4eHVB0owEXH1vYlnFjVqe0TKN30mKkbShWyit1hYuXKj2erv00kvx+c9/Xlm1kWBrBK9juQTLpkUb8/7gBz/ACSecoFxSf/SjH2GvvfZSFnU+th5ovTh37tzRv3z42LbhE28+tmvcdOc9+O6vL8LvrvskVqx/FOFYBIYpCnRZR7UcQFSPYFr3JNhlG0vXLMeStcvx4JOr8NTyQWwa7kcgEURyUifylQryxRwy+aw6Zu40E7N3no1KpQqrWMaq3h7cuXw5HtuwAQvWb8TSDT3IOi5CUl+A5ukhA5PaImiJB2EGKwjqVQTCOiqmjpwoAAW7hK7uKA47fHfM2qkDhVwf+ns2oeIUMKGN0Uk7kM5NwvreADYMjmDQGsCQNYj+XA55N4SSa6AkL3dd12CEZIFRK6MCG6FwEKFIQJnGWyUdm3ospFrjmD2vEy4sReBpiGPDxgGM5IYkzZH8Ul8srK41DCAcokusKISVoOQNyRcpq2CikDZRzicRcNslLSkLEy5GDFnAxBANJxEyY6jKOic3UkS24GDEdjEgsnO0CuJNYSm3Aq2aQTLqoLXNRE3qGcpK30aGZCEUUC6mleqrtxltb8bGJbdtRLFmwC0XJWV80o3RYCNBF2cf1I6preHRVB+vdVRE0U9EgjjtiC4ctVcrDt6lSaVtK0TIlkAy5JBdm3G0tPlth3epPshjysfLCJJjPBxGr36RE4JkqEuLYJlTLItPFxZFK7ezj5uIX31qV1z68fmYMiG81Qiu/wW0PutqDeHUQyfgDfu2Y5fpCem/3A+j519OUC4kH087sgvH7N2KN+3frpTjl/PeI0E9Z0ocx+/fgTcf1IGpHWFVrw8fPrYf0DqNFlGMQLp48WJl/dbS0qLcTRkcgX/T0o0H93QbGhrCF77wBUXAkUCbM2eOKqMRtHAj0cZnEiOWcn3d29uLe+65B6effjo+/elPK4u3Qw89VJFyvrXb1gWtGH03Xh+vFfjEm4/tFj0DPbj93muxcs2N6B14Ev0DtrxcU/ISjGJk2EaxUIZdctGzrhelUgHd07tRDeoYGOlFvjyCjJXDSLmEITlsPQAHFZRsC0U51m/agFgsjNbmFgwNDOHhpxbjtgWLsHD9Oizr6cXKnj4M5rKwa1WUuP9AoIamhI6Kk0MmO6hIvJrcfbq8sIOxKMoVB245j4H+TVi2ZBk2rduEaNjEjKnTYGg6SsU4RtITMJwzUZYXjJ4MoBapIuNYGMhVMJKricJWQcDUYYRD0A0dQTMg/XGRzg+jry8tN3t9gTCUHkAgVMCUGTFpg4NAIILmljbJX4MZDsKMmNCCGqoVWVhUS9CDlJsLPeCKckjXNTmocLnylx2Ug9Z3AZTLNMHXUHFpySdKpctfFMNq0ZNoSiEQCaOm65AOSRs1RGJ8YTowgkVogRLcoCixWk0WNRocW8MNt1+Dv/zr16Oj+coiI/Pi0js3YcQx4ViF0dRnI2gwqquLM1/XivkT/fDl2xu4XPZIj9eaqymxLRA22xOoP9EtcfeZSVx0+nR8+M1TlBUYSan/BRyf9mYT558yDRe+bRp2nZ6Qd0tduSOV1Zww1XdG0Tb5LN5Gph777+mQJAu3NpytfO81WoJuKzL24eNlgz+nFWnGPdpOO+00rF+/Hp/85Cfx73//Gz/84Q9x4YUXyvOspizXmI+uqASjkTLyKaObXnTRRco11SPQmHfixInKiu0Pf/iDinq6YMECdHV1YcqUKbjrrrvw97//Hddffz3OP/98PPjgg4rU8+HDhw8i+CXGVvbhYzvEPY/ehJvv+A0Cdg9y+SIGMgxpHZEXbN26oCmZVAtvu1hEuWxBM0XZESUnYNYQigYxkrbQP5jGUHpQrV+GR9IouzbaJ7Rh1ZqV2LBxA4IGQ2UDRUmvyMs12ZJCVdOQL1qjtLZcKZUZmouaayEcjSCWjIMqVqWmwZX6a0ZQlLcUglYVq1ZvkrbamDptOmbOniMv9yrWb+hDvtAOp9KJYCgrbcuDsQ50PSh94caiFVSl/mhERyQqZVfqv/yovSuk3lK5BKvgIhFrRThuoH+4H9WAi/b2JpSKJVSdAFo7mlA1yspijcQXgyNwD4xazVF7x0XkYIAG06zKIkLkEw4izOimOhUxF7ZdQtkuy3epWxYntu2oXwTZ+Ug4AlPaVgtU1K9SbkVkIdcYZgCGXF+WBUzJLsKmoLQUdLNdEQb9w5vQHG/HGw4/QfXnlUJBFOCf374JKzKB5yTdAtJ5Tf69c58WHLZzy2jq/45c0cU/7+oVRVYmTM0nSrYmeGeQOCmWRc4yT4MBTVkYFa2KsoAhqRCUZwDB50RcngNvPrgTkVAQT63J444nhmVu1klukgH0NBnvh1ZaArFMBifhXKZSz7o88FtZ2lGSdmjyjAh47ZD8bAfPN+b3wPYxH0kaS65lX1SbG/Ly+kN2a8H8aXGV96q75flRqqi2EiRMeH2Jdcl59oN9GKc65Xqn9hpjP6Qu/l3/rKryaPHFPvA56snNA9vBc1RWxutLI3g928Oyx7al8VyjvKXbdVmwffLJtm2pH7y23o962xv7ERwzhmy3GjuvzNHxIRjMmPfr8Qe248xjJioC7sYHBrB8Q0G5JVMEbBfH3KvPkzGL8OphGTtNjuFz75yJeTJOa/qKuPmRIYT4TJQGrdxUxOMrs2rsFq8rPEO2nJfsM8dwS+PHNqjxlXawfyTzStInprFPY/v8QkBZdbeGcPwBHeraexaO4LHlWSVHtoPzSh8tl21i/8eOGcH28xznjmrHaLq6ZvSeYbub4jqOe10HUjEdq3pKuOXRQZGvptqh7l/pE6/NW66SM+eYJ3+CY8D5592DlTHzkHXMnRrH4bvXn903PjiAdf38oameh5aMvPbp+VV/No83l9l39ol5WRfvf/adB/uu5rD0bWyfCY4Hr+Na4PnuEx8+/jfIelar4YQD2tGaCKqo9XS33NEssEiq0XKNVm5XX301/vjHPyoLNRJvDILQ0dGBQw45RAVD4LYsjIBK8uyxxx7DEUccoazg9t57b+yxxx5qI39GPuWecYyMShKPwRj22WcfzJo1C48//riKgsr0mTNnqjLp0krrOWJHkz3X/CQt6crLg8Slb53mY0eGJg+BHesp4GOHwR+v/RH+eM23EHaKKFZsrBsOKEstLujbmpsQDYcx1N8PMxCEEQnBEa2qplVQDcgiHVX09mXgWFXEEwbaUy2IGgaC8gKl1RhJr6HhNHp6+uRFnURZ7qKc6yKVSCGbySoLs0iUUUTDKn/FtpEdSSOVSkAPhZHJ5qQGaY9GeymgK5bApGgC8VQz1m8awnCmgM7udhSsMrK5tHx2oaJ1QjNWQTM3ysvLgeYaqNoGbJvRRmlOH4EWCKOQK8lCv4pwxBAlxJYFfRl2Xv4OxhFJhjCUTcOuuOjqnIAqlYqshZaOOOwg918TRUAO7gdXLpdEmayitSUubQ6IciDlVriUC0r/Q/LyNOGUXfVrYKnEXpD4C8s5QxZ3tqRZssggUWfCCIliaNaVWFsWLgw9kIzHYIimlk1n4Eo+zUjId+6lkYIWFOkE03jHcafjCx/7htQVEIWobgWyNUHF6PI7N+GhTTUZ+zxXSaNnnglN5kxQN3HC/BhO2btjNPXFYdNgCWd843EZE7KYz3Rp8PHyggryhJYQpnZEsGHQwureEuZMjmFmd1SdI+GxSg66bNNqc0JrCL+5aDe0yDPg9zdtxE+uWouDdmlGIqpjJO/g8RUkHmowGogRkgftTSbmiVKfjOlKwV8r9SzfWJT5LnePKNesa1JbGN1yrO0rYf2AhZ0mRTGjq76nF0m+jdK+sCla+iiooPN1PXNiFJPa5bliBpWyv0bKXtVTrBM/UjZJnc+dMQtvO3wCRnIOzrp4AfpGbFU3FXy2ffakGDqkjQFZAKelH4vX5TEseaMNQUGYt70pJP2IIS7X8O98kQSepogEyiolz1L2YyBjY3WPPDhEDJSEnMbEtpAcYfQNl1X/eCeNt9xmWWwT+07SY6X0JS1tUfVIf8PSz9nSZz4rVogMc0VHlU95kLyiiyD3seM1S9YXMChtIVHqgTLqbg1jzpSY6h/HpyAHy6dr4QrpB/vG1pFQ5VyYMSGKsDzzKMtlGwrYNFRW7aB82a8zju5WBBTH4zt/WS15iuhPl5Uc2K7JMj4cJ0+ew1kHT67JIS/1hqQfrUkTR+3dgo++ZZqSyT/v7sV19w6otnI+0M2yPWUqwod1Uw7Mx3YmR8ePc4zjx3nI8eNYsz7OH7ZzltTP+bNobV61abcZcTWeWekT5y3LMqUtHJcXAsptn51TuPSCXRTJ9+XfrsDNjw7iwPnNau71yDgvXJVT9bckDUyfEFFlk5Tktd684VjPmhiTNlXVHGIfSVZxLs2fllBEG+f+QNrGjz8yD9OknFseHcJnf7lUKWwk/6bI/Us5DWZtvG6uvMul348uzyg5s07ec7zHp8q1lBcJsE2DZZkfeZGjpu4FyuGUQyfgi2fOUv376E8W4Z4nR9Tc4fWci5Rzlzwv2D+S1ys2FtRcZn2e7kjSMRoOYpfpcbTKmFHWGRkTntakz2wnCduZ3RFFGFIefM9w7CiPFpkL3GuOc40Eo0ek+vDx0sF1UxW/uGAeZneZ6BuUtWShoIioHQ0kf2h51i9rfpKPjE5Kkq2vr0+eTQG1jxufLySHmIfrWlrKNTc3Y3BwUP2QzbW8F0iBPyyTkOO19OrgtTyfy+UUmcd0urfyB2yWRZfUHQ18P1IOlDtJTx4kIZnmw8eOCp9487Hd4m+3/gS/ufpLqI1Q0XIhegFsq4SmeBhdbW2y0I+imEmDO5c1tckL0rKRL2RgOQVZqNuoyaLZceWoajADOrrbW2RRX8OSxWsxd85ceSGHcd+9D8tLN4mElFUqlRFPxlGQl+zg8Ijaa43qksYXfjiKYVHM8rmi4laCwRo6O1pEAdAxJC9ps+JiUmsK02bOxIo1A9jQM4DuSR0o2S7KXCS5CZhBUWSCm+C6A6jK4t4IxKXtYdjlPFzWFE7AdSrqRc+Fu67MDyqIUxkQhdkWZSCSiEpeA8WSLYsHA21NUVTKWbiaA1fa6Vo6qo6JmiMKsWuJQusiJcoaYzUUiiJABlSQwjW+OGsByUNLABuVWhCBYN3FlS/WmixObFnclK2y+jQNIBTmyzagXrpaUA4qYqJkVKqu9KEqbU/KA2kiqlozHFuUE3s9Zk9twltPfBOOOfQUzJ68X31gtyL+eH8vbl5pwy2XpA/jL07Zdz0UxWHTDJx1UJdSsF4KfOLtlQOV24++ZSred9xk/OvefkWInXXsREWQEX0jZfz0qrXK+oWKcSPxdttjQ8oq5Zi921Rekmf/eWgQ3/3bakUsUFEviRK+9+ykciGkxZkHkghX39OH3/5no7qO+T7/zpk49bAJ+OPNmxRp8+43TELzaGAOkmkX/3klHlqSUUo9rezikSDe88ZJOHbfNkXKeCBJcdU9/fjzLZuUIs+2jEe8sV5aV5130hTsMSupyASCK4CFq3P4xXXr8cDitEonGUKS5YK3TlOb6HsgIUFSh3296BdLsduMhNoAn3I770eLsKavpEhIlvHjD8/DbjMT+O8jg/jCr5er63ntWLAuulr+8Ly5ysLwb7f14Nt/WY2Y9JfjRYLr/6Q/tAb7+M8WK6vDqDxLWO/pR3arsfGwaE0OP7tmnfQjo/KzbFo0nffmKYrY8+ARK2zPeT96CncvHEFYntcnH9yBdx87SZGzHkjE/uL69fj3A/JMbg/jJx+Zp8i5sfjVjRvw06vX4n0yRicfMkERRB4o+8dX5PDNP63E6t4ivnTWbJwg/RqLh5ZmcM4Pn8KH3zwVZ71+InqGynj/957EUFaeSfKsnD+d4zdVxk/eB3y+C7iEW7AqL+O3Dg/KfGGfSG798sJd0Nkcwnf+ukpZ5p144NP13Spz+Vt/WaXIShKaLwRjiTda403pCGPvneoKJc//7Y5e/Ogfa3DEHi349gfnqPnI8fjNvzeoNnE8z5Z770MyB4slF+fKnHlS5h7n5SfeOl2VT/A6tnG+zAsSXx7xRgs2zkneK/+6t08Rdqce1qWu+fyvluG6+wcQkXE/ReT/tiO6VPs8kKBkOZfLPE/nXWUxOB7xRoKws9nEB4+fgkNl7pAI9MD7kvfrv+7rhy75SB5OlDnxydOmKwLSg2cdR9leIfOCz5mvvGe2Iny/KPcCCctYWFfz8/NnzMBJB02Qsos478eL1D3LuenDx0uHT7w1gmtXz+2TBBoDJvBvPkO94AnM0xh0gbIiacf8jXJjGg+i0YqwkVhimWq9K2V5gR12JFAmPvHmw8cz4c9+H9sdvBdqwBClIikvS9FRh/Nl9bDv6m6DGTIwMNiv3CObWxKySC5g47q16NvYDzNooCkuimbVRVheEIlYXBS4qNo3bUPvoCyUNXRP7MCKVauxevVaTJzUjqYWURYcG7FaFSk9iO6WJhXhdNa0iWhpjspNZqFsu5ASEY43oaW9E5MnTcXUqVMxob0NzbEYtEAF1bAsuOMumruCSLVrKFaGpd0DKEj7Ek1ltDVlMKG1hk5RRDqbopjY0oqJbS3oSEWUi0/ZqqJWNWAaSZhmEhVXR6nkwLXrJFxrRxKxRAyWVZMXYQrFooMhup2iCKdarrvCuFw8SBl6VJRnaVctiHKpBEsUpqrDwAphEU19TzerWJE6GEk1iUg0ovaLK5ayyOaGRbGl1RAQjkpZoiRrmoyDJW0plRHU6LZqIpOzsbE/h5woU9UgLY4iUn9I6tNlkUICL4ze4Q144skn0ZLsHh3brfc7wXULBnHT0iIqMi+2SLpxURaOYc8JAbzjdZ0vmXTz8cqCsydk1hfLR+7Vio+8Zar6TqsUgkTFBW+drixySI414og9WxXpRjKE50hwHPe6drx+nzZlwUIlemZXBN88e2dFutHS6Of/Woc7Fwwr66T3v2ky3rhfuyJ9ajKPSfQQJx7UgY+fOl1ZQvWn6Z4NZeXzAVH8aWnG/ATbSksrkm607GK5JBBoVfbhk6YodyISEeOBFj8kIS5+/87KQoiK/f2L0nhkWUbmNBSBRgKC9dKyh+399NtnKNKN1lGXX79eEVAk1Ei6PLw0o2S2rkFutASUR6+yANx5chy7SpnEhgFLWVeNR7oRtD4iYUfrJebZT9rXljJUXzhWjCZL67N8ycXG4bJy43vr4V0496Spiqi8/oEBRaawnnnTEipCJWVSkH7QGo79IOlGUvGXN6xXFkvsB10emTaSk2ezfOc4fvrtMxXpdtvjQ7hUxo4WTjO6o8ollBvxUzaUQ6ZQV9IIWqSt7qHFm63G8KxjJymy6N6nRvCPO3tx18IR1a+9d0oqUo66G9tKstIDrQ1pfblR0vmMI+nIcSHZSt2OVlVTOmX8ZG7tNyelSOH7No+fht1n1sdvamdEzUNeSws9WryR0CLpRvKVxA9xpMzlkyRNpq0oRyrpf8bJB3cq0o19IbFIgvjdx05U7Vsm85M/dtESkXXRgo99SMUMNU9Izo7I3N04ZClC7hNvnbGZdOO8Gsg4OFruNcqxEY3371F7tSnSjfLiWFLGnDMkPS88bbqa75sGLdz+xDDW91tqrjAwxAePn6xK4lwdC/aDlqQkrk8Q+ZB0e2JVThFydGfl/fGZd87AwfOblXViMBjAeW+eqkg3WtByfj24JK0INx58BlAWdas3GVeREZ87nH9s64QWU+Z3s6xNgD6ZPyTdSPz58OHj5QeJIFqq8fCINhJi3neCeZjGPPykPsHPsWQl//bK8kg3gmV56Z4usiOSbj58+BgfPvHmY7vDA48+jO9d8X9YuvRWTG+ZgmBVR1VefsGaJYcrSqe8HOVzJJdDUV6MlVAErih/tWAFmVxWlLCAKLxN0GoG9FoAwYqDYjqNQjaDmltCS2tCFtwucnkLdiUoyq+ForyTC3AwUiqgfySLgaE8hocLkj+IVLRN3u4VRI2CKLQVURwK0PSS1D+I3kwfLN2CrPZVZNKegTTKZReBmon8gAO9XENnVJQaI4ui3Yuym4NdNuA6zdCMKqpGPxjyoFYyEQ+WkEyaooDMhVU8CBVMUxFNNVF4Svkghko1DBcqSnFVvzppEWmjjsGBBMr5LlTybdJPA8WcLddWYMZCCEQMZMsOCnYZQaOmyLWyY4kSUkRFme5pau+cCsOXBrivHd3AuP+VKLNVG1rQghmxYZiaKGExxOJxSMNRyhnSrjaE9Q44Fi2F8tDMrPREyrBlrAIZxFtHEE5ZWLJ+NW695z41tltLKbl9qSjJj2dk1SUyHbPAaoQRiWNWqor3HjRhs8WJj9cWPPI2LkrwfYtG8L7vLMQHvv8krrqrT6WTJDhIFGm69zWspxWh8YMr1+DMixfgG39YqSxmiL1mJ5XSz6yMgNqaMpRlzId/tAhf+8MKfOTHixRRRdB6y3Pvo5JPJCK6Igfe/e0FOOcHT2LByqxKJ1lEN04SSLvNjKtriZseHsS5P3wKn/j5Elz488XopSmv4NRDu5CKG4qEGAu6VJ50UKeywmK93/jTKpz/s8X4yE8W4yf/XKvykGx7A4lB6ef8qXFFMuRKrrJW+9rvV+Kbco3az02K//W/Nyq3woeXZTGUqZOFh+5Gl8M6+bH/XLreQBGUtFBT1rdbAEkkRj2+a8GI+ptkGffeIknUmtSx56ykSidRuEoRYRFl7Ub8/r8bRc5P4Yu/XY4v/maFajtJN9ZPYoSWfexX/0gZn71iGb4u/fj+31YrGfC45Jp1eGptXl1z5uvrZd7w4ICMw1P4yu9X4JOXLVVkCMmho/dpU66MTL/m3vpc4Rz57l9X4/3ffVJZxJFs+dafV+Hs7z2p5Pspuf5DMqYkbggSsiQVKb8f/mOtkiVx9d29eM+3FuBn16xVJKD3lON3bvvoynuKRBejinrj97HR8fvZ1fXx62gOyfi1qfOct16ETpJfl167Dmd+8wl8SeREqzOCsiExxz68GNCl93MiU1pUXnbt+s3K5747pxSRevvjw+pv9plENsdzelcEO0+pW1DS+mxgxMYeM5OKlCQ4Bzi3z/7uQtwg8hzvhxYvjSQWCa2P/GQR3iv3MOfHZJk77zyqbgHHvfF47kK5T8778VN4dHn9vmKE1FmTYoosbwSbT5L74F2bcMC8JpX2p1s2qfn18UsWK4s6kr+cr6cc2qnmN92OaeFKfE/m1Vd/t1LdL7z/Cd6r3AOQbtiPrajX/7q5KUXuUh609PSsK/8reUla+7ybDx8+fPjwsX3C1xx9bHdYsnoh7n3831i3aiXKQ0WUixaS0Sia4hEEZXEdDoVU+OlsoYj+oQzsWgDJlla0tDejaJUwks7CtkUxk0WwHgyKgm6iKRZDR2tK0sqoyOI8mYwr0okKUTYv5YzkMFIsIyPXpws59A0OY/36fowM5VSEzrZUEtNobReooZjLore3H08uXov1GzPQjLgcTejrs7F0Wa98Shqt48w4komQHHQktZEr10QRrkgbk7JAb1OkYbGWhq0FYZjck4j7w4yg5JTh1MLQTE2OKv3JUbNjyAwmMdIfgV1Iwi01IVCdBK0yG055PrTqVESNJEK6KEWiUTiuJUpICXaFRF1AkWuaXoUR1hFLhpFqSSDZnIQZCUs+R5RtBksIIxZLIB5PIBSiiw/LqcF16HojCp60k1FAmW6X6WYaEnnERIwGaiLXGvIwQ7YcJWlCWupNoxYsoz+/Cj/+w9dw7c3/Gv3l0YUrhTos+GXAw2uy+NNDw6KAMiJrnUQYDyTdOsMOPnBol8yJp92PfLw2QQuWn121TlmP0dLoH3f1bbYuI+nEiJKNv2RTiabLHPcsu2vhsHIfIxLRoCJHuHckraIIkmHc4+vEAzqx104pDOfrc5WkC/f3aiTHaO30g7+vweK1BbVX2F1PplU666fbHHNSQfdc2669tx/9Uj7JvvsXp5XlE9GWMpUST3fYRrAuWhp5rq9Lpb//fWhApXPz+Ovu71eWR8S0zggiIbqD17V/kgwkZ2hxRiKL8lAumkFaHgWU2+RDy+qk4lzpO/fEosXQXqNEyuK1ebWnFSNzbgkkMIh7F42o5wVJOrqosheKfGyvuwvSDTNbqGDO5PhmV1uSSIfv0Yrj9+8QuRrIjJJKdP9jnU8HJdBUu0hCkfDgsNLikDKsVOqWTJPbIyrncMZRxMuJB3SoumkRR5Cco1UXrQxzDRZvJOM43rQqJIlFl+KHlqSVhRXlQCKqvodcnQRrkvRCycWQXOeBe7/Rci5XrGwm3TxwnHjNvKl1C8Il6/L478NPj9+19w3Itd74cV85edY2zAFaRv7i2g1qDzZa4XGvQYLEM/v/YvHnW3tw9d19itSkWyjlQtBKjPfRnQtGFHHI+XLg/DqRRctKEmY8T2tDkoSzJkXVHODcZpAZWv7x3qLrc//Ilp/HJHh/eOUa3Pb4sCKBe6UdnBskJwnKiPcULSqXy3317wcHVTot5rj/21hSj3OCbWUbiUzBwTVyr2VlrLkvHK0gaf1GsI6W0ciztDgkSKhzTrFv3ngbIl/uF0k3V1o+Erz/aSnI2vls4OUkMRmogoEXfPjw4cOHDx/bJ/zXvI/tCrfefz9uf/wGVJ0yejdUsX7TBuihCBLxCYocKtsOXFkYV2SRb5XKKBZECZEVN6OlabIS5oar3GQ1kYirzVC5WSqDA7S0tGHypFmyiI+jWKQywGhRVcTiJmKiaGga98oJysJdRywSQjxmqqidtPwaGRmSOrgAT4iyFEFzagKakxNEczBgFyRPPoyAm0A4kgKCJlxpS0UW69VIEEW4WD9cRF8mDKc6BSW7HRVtAqqBVlEgdWSLGorSn7Ao9Ia0o+QU5NwKxFuWIJbql4W89E2UvdZWHZMn6KKcV6WdeVSRlXx5BMIlBGIl1IwcNL2ASEwU0rC0ybWRz+fhlKuIRhLqYEAB8NBoJUHlrm59wH+uKwpHMSTpJoI0KRTZ0Lq+lDeRTydhFcKwLFsUEktEIcqYKD+0iGPAhqBhiMKSRKAal3MFVIIbRInNyLWiwBW5gbgriu0KfO7iC3DOZ9+NT3ztPHz+e5/EV3/6Gdxw+zX1gX+RWNZXwK9FuSL5WnHqyut44J5uKd3GOYd3o31U4fLx2gYtP2lNRqKJG6rnSw6GMnUyhK5+nhWbB5IlJKLqG/dromDXz1JhJ+FCyzVuKk/QPfLyT+yCn398Pn79qV3x+tF94ej+x9ujsVxnNEoqN2wnMUMyhWAecgNU60n6EAW5H0kuUcEnSUASge50BAkykn8kMxpB0pxto+UXQeKQbSYhwfpoGdU7VCc4eD3dGxesyilrIpIkdJ39zDtm4rPvnKGIJ15PIoPRN0lI3PywPN8EPEeXR1o1zZ5U3wPtzieG5ZnFzeKfm+DRpSxutM9ABgSJL8pjvzl1wobkJK0GTUPbbCFE0M2P8v2FyPrbH9xZBYwgwiZJt4AiM+gC2tFs4tsfYD9m4JOnz1CyW7mxqEgeto2yIZFInHFMN3590W5qLzPu50YLOyIsdZOnqhOPT/fHkyPJSlpFkjT81vt3xh8+u7s6uEcg3SYJb2Q4t3idB/5N90OWPRZPj199bvUN07Xp6XpJWPVKGsHxY1rjDOAc5zNaBQSQf5a8LwiW8VJA0pMWfrwf+ANUfZuCeh9JctJFmS64BF0xSTofMLoPGseZBDDvBxLGBK0paV3I8kj08t1CC7AtgYEKWE5C5ivnHvtG103eowTJLJZD2fIeH8iUN5NtJGnH9p8y4pxmwBOCbSGB5o0L5xMJeiKu7nVd9Y/RZwnu8/alM2eC+/fRYpN1kahja0igcx/BzCg5yfnNLSP2G3Wv5dwm8doYpMWHDx8+fPjwsX3BJ958bFdYuPwJLNv4kCgBJRRypvq1OmDEEQ7Xow7RSoqftMpiJKKW1lZMmjgZ0WhMhQk3DUNFMiLpxk9aV+XzOQwOjiAea0ZTqhXr1vXAth3EE1Gk0xnRjGuYOm0C2tta5DujIcpiPURLtbjkicsCv4ZsNo9sLq/2eyhbFoJaFYmYgSAqcEWB0URxEdVFFGsLmYKNshtBQJ8sd+jOosxNEyVjGtzaTBTtybAr3XK+FUPpKvqHakrBEFVM9dM0Q9DNgnxfA11PQ/Qa6AFRpmNldHf1YcKEIaRahmBG1wPmalTDcsQXw8JqlKwRaX8RQV0Uf2kfFRNN0+V6UTw17tEj7SsUMExX2sFhDA4NI5vPi9ws5PI2hoYpK1eUFVuU7TKKlny3QnCcdpFjStrMqIgl+duVOkRNkoO91jQqTa2o2k2oannUjF75LMApm7BLBioim1rFweBIH67695X449W/xx+v+jX+fM1v8e3Lvojrb//H6Oj/b9g4YuHSO3pQrBoqmMK4ECGQuI3pVXzw0C5MaXl6s24fr21QPyepwXnOg8SJR76QQKm74D2tCPP8qE6vPr3vHnife4o9o5IyAirdAOnOyO/cdJ7uaLSQooLvgeU0Wh41ulPzHEuk5ZD6Ww7WU/+rTnzHInXrSxJodLUcj+RiXzYTcnLecy/kJ+sj2Uaw3/TAc92qIlZYPi33uHcXI06SqKKbI4NF0JKHhARJOu57Rhy8SzOO2qtVkTy0LPPc61gP3fSY5tXdCJJIg1ImrdqImd0xFYWTkSKJBStzag8tEnSNxCIDZPxQ5EoZU9Y//ucaJWdaBdIqj1ZoJJ7YD27gz035GSGVpM+3/7pKtYl9oPUYrRaJmx8ZerpMOX78z/rY0cKLTedYNYrY6w4JsKmdYXzzfTvhja9rV4QNg2/89Op1igAci/HK2BKea/zYnmeO3zML4/h6ZBQ/GqbXZrA4WjRyzElIj5PlWWiUA8v3vhMkJhkQ4u5RF1vuPXfiQZ1qD0SCRBOtwJjPu2dUO+XwrEzHeII+C6yv0d2f1Tf2nd9Gi5LxhbIE9NpIF2hpcf2PBjD75ntNMnvX18uqE6AErdoY8ITnaf3ITxKIbz+qG4ft3lK3Yr1yDZ6QeUtykQTl2v4SHlxat05l0Ijj92/HxI46icx5T9f1xnvfhw8fPnz48LF9wSfefGxXiMcYPWhEkUS1mikagAmLrpeuKFgBQ+2fViyW5JMbp7oqEunwcBqZTEb+dmCVyypE+MDAgAoJPjKSljxF5POMBFVDMkULDFF2RKszDR2FQg7RWAQtLc1yviJ5LWXZVY+EpCMRT6iQ4jVZT5esHAxZZ/cPjogymEV3VwitTQEEtTxMsyiKTA5Vt6yCJLhOk7R3PsKhIxALnSCL9wPl2mnQeZjTpOxOUbpioEGAFqyJ0lQTBSCFUHA6grUI8hlpd86CVjFRc0PIZ8soZF3RKsIwkUBArkXVFOVChxHQpW5RwIN0F6XFWxCRCEOny3lRBPKFAtLpnLTfljoDCIUj0ucYQpGIUkiKIsuiKLeuKCLlclW58JWlPXQvDWh0603CMOIiX1FSRNnKkKxzpW1UsrSgfK/BLuuoVuJKgTNDDsJRKlWGKMMhuLaGWCSOjraJSMZbRR5xkZmJXLqANevX4AdXXIzrbrlK6mUQi7KyMnw+pEXBvOzOXow4IThW3cpmPARDEeio4KzXtWJuV31vIh/bB0Kmpva5oqUNCZidJ8XhRcikixst2l6oHkyFmST/4KjFHJVobs7/vb+vVqQNCSGSOVfd3avumUaS4oXAs2iiW+uMCVFFapPEooXMLqMupHRDZ7vpktoI3lN0ZSQZQOw0KYpk1FDXMxJld2t4c/RHukySECFxtMv0BFZsKqo97bhXGffCe++3FyqXO5PEueQnadWfsZU7I0EXupMP6VTfGSlVuZlKXhIW3GSfLochIyjPEZXlGWBZDy5OK+KDbraM4ErChrhDyq+7LTKYwdOWqST9Lv7TylEZk3hbq+TMTe0pBgYQoAXeYytyOOMbC1QkVu6lxkihDyyqb4LPentFbiStiFU9RXz7L6tUOT8eHTuSKPVN8+tWkHwXEIrQ0moolCsyhypqP7op0mYSMV/9/QpV37ekfWwn0TgyrrLmqpdDQpHWVV4bGsG5xbI9l9f6+Mm7R8aOR1db6OnxGykrS7AXOm8JtpWb+3PsXq8i5vLHjnq7XizqcyOA2x4bVi6htDh7L6P2Jg1FEHO+kDRjvuFsfW7TunKnyTFFlPKYJuOWir9wl372gfOfltgE3b5JvJJQZJ3zpybqZJr8YyRgRupuBM9xTBiEgmDAEO6JyHuHgSI4h2nJRtAajhZq+85JqX0Reb9zPznuu3fuj56SufaEimDMDqopIge3rrj10bp1KMtl1FoS8LTIZDRaWsX58OHDhw8fPrZf+G96H9sVoqJQRuO0+qrJZxDRSAhOZQROrSDnkqL0iYJSCyiSiIdVLKOvbwCDg8OKLOOv2iqSUU2UF1nJa3LQ1TQWCyOdHoRlFTBlSjciEfk7I8pdIKis2zLpHEbSaaXFBEShIME3PJxBNisL6nAYhkkXTAPNzXFEokBTUxAzZ9B9NYlYxEYyXsVEUajbm3VRrsMwAwlZqbeLdjYTgdpeCAZ2QsBogWl2yPdWqTcl9TYjJgpYKi4KQ0VDodgEMzgXOibAKUlTygbCgXYEgyFFSJWK3LMqJIv9KMJ6DFEjBNHjJb8rippT9yIVxTIguk5IFKVYLCRt10UWoohoFZgRkm1R+ZTro3LI3+FwXNLi8t1QMqcFG/dvI5FWcaU+rSoypAUeLUtE9qIRutUKGJghaOowwyTvgqLoUVkUedeiotwmZaxMhGJyDS0a3FaUS2FR4EqKFGxtbUJ3Vyfa29qlnxUsWbYMX//RZ/CJL52FC770Hlz33+e2gCuKcnvZnT1Yn9fl+rpCPB4CMl6Qtr5z31bsN6PuEuRj+wGV3k+/YwbOO3kKTj+yCx86cbJSkGm59PCytCIk+PcLAckuRmn0NnBnwIVPnj4du89MKvKILnafeNt0vOUQuTcrVP1fOLHBJjy6PKMIQhI9Z79pEk46uFPt+3b+KdMUeUjc8fiwipRJIqkRtEwiKegFeKDb6gVvm6bcOA/dvRUfkzLo3kdXQW6IT9IlGasTHhNbw3jzQR2K2Nlnp5TamJ57lpGXYT7KhyQPLZvoLsu6vf3X7n8qrUgLEma0gvv+uXPxs/PnY0+RDYnDsSARQ0tBupyy04fs2qKsiEgYcg8v1kOijPvGreuvW6i+740T8c5jJmJ6VxSzJkalrZ343BkzlZVe2a6poAgE3UUZ9ZWb77PftDbaXeTGPpCwIdm2fGNe5WWADEagndUdVRFNGYn2/941U5FqtHTi/Gjcn+2UQyfgpAM7sYf0y7PS4uiSuGH9J4n8GP3WSycoN1oqe1Z2h+/Rgrcd3oXDdmtWMmy0CuT4MYqqN37cd46Rd9kP7m/3cRk/WlWRZLr9sWFlQfa/WE6xT5yj3ztnDr7zwTkqcu7YiL4vBuwH5fqIzF2Cbtgc4ydXc4xL6jxbSXdMzhHKhGQUXX05Bl85a5baL+6FgnOD+zVy30HihAM6FNk3b2oc75FPLzjJI0uzWCJzaKxbJ0XG+eBZXdJ1+6NvmYZj9mnDXjL2vH+5FyBxy2NDyOTrQTdoWUnXWga/oDXlrtMSKkIux5Sks2dBRwtR9tULvOC5fnNce4br1pw+fPjw4cOHj+0X/pvex3YF3ZCFuugMtVoRDgZQKrmiRFjIlfjdksU9p3wA3FCby2H+bdsuLDnHlX+MQRiamtDR3oH29nZER/d407Qa1q1bgZ6edUpRo3tlIW+jUKihZ9MwBgdGlBJhygI8HBIFw9SV4p5J5zE4NCCL6hhSiZlwnRiicl6rOihk80jFo5g8sQsxqUN3HESCVcTMiigR/EVeFuOyNo+nwghFGM2O+8SFUK1okOphaGFESV4FHdJdqAbicO1OGOhEk5TblmxGU6IJqRYX8SYHppRB8i8YNETRDqM5KX1NSJu1Eio2w6tXUHUdKbuIklWAWy3DDAMJUZii8bC0xYQrnaIF3Eg6o4JKiK6HSDiGcDwALVyUdlREMdVF2QijqpmoBS04+gYZiyFoehiRqJQToruYq5T3oPSnVjPkOkvGowC7FIFjNckABhAwCqjUyijnuuCUGMV1UMoYgl0dknZkEIkDre1xGZ8A0vle3PvIDXj4yduxbOVCToVxwY3nf33PJiwd0qSeLZNuWkCXI4gTd0vhiDn1fYm2KkSuyoXQP7buIePvURokUEhknXPCFLUvk2dddd19/Wrjd0boJFVCBZxQe7NtLquq9tIiTKUw0+UP+NttmxR5xHLffewkXPmlPXHtN/bG7z69Gz785qmKkLOduuujIeWp60fr8cplPQTrpU0QCYonV+dwxY3rlTXP5I4ILj57Z/zuM7up6J48/+iyrIrwKUUIpOxRvoKus3x2kb++8o7ezeTNMXu34ZcX7oJLzp+niDASDr+7aQPuXzwC7pl1w/396B221F53JAs/fPJUnHPSFFz4tum45GPz8d43TlJ94BHS6+1btOZpy1FaGTFiLIkH9svb+45g+azvaVnWDz6a6ep476h7oge6q67tK0qfNCVjkouX/mu9IiK7WsP43ofm4F9f3wtXf3VvfPecOTj7uMlojtUtq665p19tks9AByRzOAbsx6dOn4GfSz9OO3yC6kNO8jDyJwkukj1ffvdsXPO1veXYCz/56Dy8T8rk3nIkt0iyLl2XV9ZmBIk57i/3Jvm8X/pMizySONzz67pv7IWfnj9/8xyiJR/HhyQTgxI8KXOFmDM5hm+cvRPOftNkRZpx3Ak1Bzh+Mif+dkcPHhkNZEFih+P3M2kbiVda4P3upo0yb0fq81bkSVdXQlnpybzy5Oy5Z6q94OTvqkwqEkgk74imBPc/e/b48GC7PU6PY+Gls0+emzYJLabxPGV/5xPPHM/7nkqDUWx5nqTVYpHBv0ajxDJowf+9axa+cCb3Uw1gXV+dpGKbWSYJSc53oi7Tp9vG8gbSZeVynJV5RKtAkmXcZ+9CGQuSybR0+/m/6uPMfjRyb+wbZXXPwmH8Xe4VggFJfnTeXLXnH0ln4pZHB1UUWs5jRlJ9eElGXUuLTu45yPlFMptEM/tCaz/ORcplw0BJ+v9MeTDoAq3hGvviH/7xch2cVw3T3IcPHz58vIoIfkkw+t2Hj9c8nlrxOB5+6laYgZIsZl3kZd2uRxkBrYhSloSWAV3XYdtlRb4ZhihobgVarSJKZlhW34BllblWEeWwgnQ6rfZzo8WXWykjFo+h7HDT5gi6uydhYDANx3bR0szoZBWVl1YM8VgciWRCLXzsMtuSRCEfR3//AOK05hLNOJvOitIeRdUNwMlb8p17DdGdU5fqo3BqQbgooxbIqbKpJJDUq1qiAJYK0I21ooSIMk7i0JFrgm2oFFtQdbJSdxqpVFTKDCMUHYJdiaCU2Q1WsR25TFzSJyIR7kIoIG20DNiiRGqisNGFlgRlTtrjSD8DwYoc0gfHQbHkKPdcR/pIRYKkpeisym3XrZWgm67IKSQiTIiSEVdtNcJl6JGsyFRkU5S/Q7IYBF1TGQmVlh1VkWcJ1Yoo7SK3cikGp0zLuSwqGklADdbwVGV91zFpE2paGZbI03YLoqjTSo+KoyNHGY4l41Q1sf/eh2O/PQ8enRHPxB/v78U961y4Vj2oxniglWPQDOOIGWG8fb9O6efWXbaSbGA0v0qtrkj62Hqgdc+BuzRjj5lJJfev/X6lKOx0ZdZFKbbUOPzyhvVyH0IRIFSWJ7VFFJF071NpLFkn952kcep0tYTkntTw8LKM2sOLFit0WWU+WgypDf6lDBJ8dF+77bEhRX5li3ye8Pqwio5Lt0hGSaVlDMslCUKSh26adMkjiUACi/tFcTN3EhwkItiXxevyilyiO+RQxlbnSCRNaA4p4mGxtJcBDkh00ZWRUS3pzkhShq7edJnjvlO/vH4D/n5Hj2ov8x6zdzsO3q1FuaL+4MrVyr10qZRFAo1WaIxgSgKld8hSxDfL5LPuiD1blZzpOse+8s5hv2iZteuMhLJeY2RYyt4jUDzwL9bN/rL/dNulZds/pBzuLecRRryOLrAk+9jeOoEkz22RB9v451s3qX6yrBMP7FQWegya8d2/r1aWeZQrrdEYXZJRWEkMsU5G/XxkWd1i0SOR6CZJmf/zrj41fiyT9XE81/VZymqJjwdawHHuPC5jtGx9UW3ezwAYbNf19w+IfNejQ/rE9t0h40GZkMRbtDanomPS4pAuojc80K/cbbnBf0rGbxHzyxxQ4ydjcQ8tC6VNzxi/JWlcLuN3JcdPZEPSl3OXUVodyfvA4oyyGKTFFYlbzo2QyJLutw/L2HOu7jw5hmP3aVPX/emWHizdQIuwugw8SBPU3n2TpG3s750yZ9f3W6pOPiNpScn7hGSUd5+wLf3pMg7drVURmrw/rpD7q2ekrMaT5+VVou4f9pHRWymXB6XNF/95JVaI7CnLh2VcOP8pT44dg0iwjttFNtzX0LPw4z1IKzvuCcjvHCvKek1fSUUl5lymxSTlTRKP9XGubRwsqzmeFnmyL5Qpx5jzgM8AuhLTXfivt/XgF9euU6QvryfpSddqBjlhvzgHSECz77RMnNkdVfOHVn4eUU/LWBKn/JtE4K9vXK9ca8feDz58vHTwHSTPwQM65DkTRKHIdR23YZEbyYePVwB8nlKvoGcQD+VJJGk+fOyo0OQB7D+BfbzmQTfRux+8Fdfd/mcsXHYfctletTCWNTlCMVFoK6K4VYJIpZpgmLLQ3tCPsiUKXlcHbMtBupBBtCmqyJ98Jot4LIaWpiaMDA6jKpoBz43k88rirOKUMW/OPHRP6MLdd9wN7hPX1BlFyS1hZEDqcqJyfQipJiriaVRdG12tU1AphbGxfy0C4SrMCNCciiNhJlERpS8YCWOk7GA42wO7NAUhbR8YrRnkbFkouVOQTMxEJBhHyIrBLoiiWLsXTvQueYENQM/G4BaaYUQN6IaBQkEWVkYfQokwAs5eCNTaUdOaYeWmwMr3Iag/jObWHpiBFKxCDOXaJlSDfcjl6SZaEYWgrgDHqRBG6VpVlHLrlmklWbiROjOMsCgKhrK0qBOXujxNHJG3nC83I1CdBE13UDU2AoEy7FwctWIU0ZQrdeVRrki+QFDkaaLKCKjZdlSykxUpV0EPauYGGTdHFJowNLcNUVFSIuEBGTMH8gpXihbbUlKkRFCZLrhaQPqj48yTzsXXv3ixesE34urHBnDVAlHeaG23hX3guCDQw3Hs3aXhg4d1P0v53BrYNFjCGV9/TGQiMqzVrWh8bB3Q5fLC02colzbum3X6Vx5Dz4ilCDCSEtyriWROoxLMNySnEokHL1W9NMdJJ0iIEbTIYVkE8zCdr1uPQNpcrmRvXIeqdPmbpTSWS0Kt7FYRNrhZe/0MSYU68VB3tfMwXpsJkoBM89rGfExj9EiSeyRBmhM6fv7xXTCjK6qs/y64ZLFcIxkFdHE896Sp6rrzfvQk7n0yraziSLjQ3fJL756t8nHfNRJg7CuJOkYdpaXeZdeuU5ZlJHC2BPaT96EnEz5jGqOIEqyfrq0kL1iHl1fJQ+TMPk5uD+PyT+yqIpr+8eZN+L9fLd1MTNES6YxjJioC5QPfW4in1tQ3wee1HHuWOzp06llIYpHyUtZcksaDpBwt2Fgm20PCiHlYBttUtzSrBzxQ4y55+TfhtdezoPNIGZaplBL5j/WPHT/mZxlbGj+PgCJ4buz8UtV76fJJC1C6GP/fmbNw0kGdeGRpBhf8fLFq85aIIFUu2ybfvRxev8bOObaXrse/kHEgEUWX6XN/+JTqo9dUftD9muNOQoxtpRzYLoM/BknGZ/Shof1ePY3geY4B5e/NDY5h/f6T9cCorAn58+k+yOF955xjmyhnTw5sjzc/WD/L+sp7ZuP1+7QrMu+9316g9tijA+0JB3bgh+fNU3Vzr8Bf3bBeEeqcswxScpncD3RPveaePnzxN8sRDUs7N9fuw8fLBT6Hqrj8gvmY1WWibzCtAmRxvezDx9YG33tch9PAIZFIqIOGD2PX5j587EjwZ7+P7QKPLrwbv7nymxhKL0PVLsviogy7aiNo2KhWHDTFk2hrTsCxS2ozfeqoRlAW1vIlFjZghk2EEnEYkTAsWWBn5XpG4NSCAXlZJBGOxKFHY6iKEjCcdtA/UFSuUbNmTUdLKoa+nmFkMi4ikTaYZiuKliyig2EYoQgGM3QtA7o6amhvE0Ux7MKMaEikpExRAtpbm+EGq1g9mEG50oYorSXiDszqHOilw2WBPhnhaBjVcgBW+U7Y2j+gGT0IavsjpB+PWGq6lGUjEt4IM74MgchaVIJF2DXJ73YgV5iJcnUS9HgzQskYmjpd+Vwv59ZIeWkETQupFu7nFpK2m2hqapEjhXg8pogxviNNUfYjci4ei4gCEVPudeVSEaVCno67iOgRhAIix4Ar7XKhuSHRXnRoNP9zGahBFPrOIcSSeWVZmAhNRCywC0z7MASzp0C3D0E00opUKoREs65cfKOhmLQhhGRrDtCHkcsEUXGjCJlJJCItSMVb0ZxoUkcy3oS4jJOoVrj1gRtxy13/Gp0Zddy2ZBhXLcjIQkDG4jmCLxiRBHZqqeF9h7wypJuPVx6eAs9PpYSPKupOpU6YjCUcuHgkoaM081EwBwloplMBbwTLZDkeCaTKHiVlmN6I+vVjChDQJZqkSCNIqlBZZ36vXJIVJG0aSTcPquwxZTBfY9tIjBAkGFg+ZULCgeeI/eak1D5y3H/sQydOUXuoESSqlm2oW9/x2UbSimQDQSssuoeyv+zH8ZJO0o3usCTAxmtrI9gO9pFkCfvXSCZ5YDs3kzTSB08evEaNoVyj0kf7d+huzWq/rlMP61LEITfEJx5bkVFWdbyGZdXlUCezvDIpK1UmCTZ1VX38KXf2j3lYFwk9guPvjRHTeR3zsi9MH82m4M0Hr67NhKNUNN74MT+PLY1fI1gX8zVitOh62XKehN1us5KKdCMR/eOr6Kb53NZXqly2q6FotnlzfQ3pJIUZ5ZOkG3HPk2lF6jU2ldlZH+eFN5YE5xbJKNVWlfI0VNoY2XhgWygPfnrlMT+f542km4IU4c2zRpBMZV6me2PD/jFNyUay8xIStwT3GPyIzK93HjURZx47Ublis34S/Q8tSW8mVt1K3TWZ9zFB61jCJ918vNLgfPYP/9iahw8fPp4N39XUx3aB2x+4EgtXXScKQUEUiAHY1SL0UA26KcpYjVZSAWSGqhgeKSCZYqTRDoRV1E55OQTokmohqNPl5//Z+xN4W678rg/91jzteZ/5TrpXs9Rqt8e22yO22+CEISZ5EBzykgAvEPJMEiCY8AgEQt5LPhngJcQPbAJ2AokJboyHZ5t22z26R6nV3VJrHu7Vnc6051275qr8V90r07KlxrjVkppev6vSPrtq1Vr/9V/r1Fr1O//BpZbdcTeKZCssG+4say3e5qu11OWws9Vndqoyoa7ode3Wgk65JsbrDUZpMehs4TiWvFzMibOYxSqjsaI2E+dqcUJS5AzGfbYU2SabefVqMR5tc+3mkmuTmwx7AVG0kF19iJv+K/IGeAnDTqTOhDx9gVX2T1gVT1NV0k7zA7jN2+QdYIlpz+TtJSWtcnmRcPH9c0T2g9jlA/JCVlHdjrNW11fl2hG+l2PXHUKvT7/X4IfyolpUbVKDvgr8ppxcs428gKZtIgQV76zKzdbiTL08GKJRA2UlZFHkyiJF6ggKGiOnKcbyNrPVym14p61+g6hmuJ3i+hWN6LxRFnLSxyKPWM3VC86EsHcdN1zi+PIirMhJT15H5A2tLOUFLruV8MKSl+2yLuWFqpByNmE3pJb61N9vHRkfy6xJi5m82IR8z7f/7nZuPHx5yU98QrlrSZNlJmde/SXHDbvsSx9+6LsP6EndbxS0q+kbB/UCrVwov+ZSV17c4T0fOmSZlO1LuSJO1Mvyb8Qt65zffO21ziuoc+raFx7q3BdCfb91/pUXXuv8y3i53ZfLvFoxde616nj52hfW8TIUeaPc3pSbp8rgqNwHVRD/7/m6Ld714LC12lFWS//9//kiLx3L77Oj3EyrNiPmH/tXzrd1q9hu//D9h+01ZXX0DfcO2pha/9NPX2njn92Kc/bF8XIfX6t/L+Plcq/sj2xspB+K9FisS+6/41Y/vvmBId8r/fjmBwaEvorPNWuzlaqskl9IBr5Wnb8R6tRrlfnCOl4+f6svv7miVy/72xu/L8TL9f7Gy+r7y/cp0kll/1RuoMoF+COPTb+oNaLCa9f7yvOK7OrIfFFEp8qcq6wiVZZYNRdejdhT96n7X5btC8/d/trin537gpOvgpfl+Wd13r7wBVDnXq7rN15W176wjrbM7ULqZ9U/5Sp695moJRaVK/V3f924datW7qvK5VXNL5WsQf0uKLdfNQ//wx+40LqBXz1K+ZGfvSJrn8jwG0hTDY3XB7dcTVWikfFtV9NSNlQqruPLLn/60MeX63jZsk1ZvCk3U/WH/ZfnnYbGVyu0q6nGVzyefPZR/vZP/hmunT5CVRpMZwt5eZSHve9hOyo2Tk5odSk2ylqk5PyFPXzf5fDoZhvrTcVCmy8TisZRhvkkyYb93TFxvGG9VhZaAZP5CkcWjt2dAcfHC9arNVvjDoO+vMSFISqedbyMOTlNSKROK6ponIqpvMAaxojdqENkrTEd2Nkf08i/F1+4QTcK6QQd2YSLzPacceciIghZZtHnT1Kxw8J4jKAnddaXRc73khUbHPdbCIJ/D9vYoi4/hccpNNdZ5I9jNueJ3Acw6gvU6R0Y3jFr60PMNtfI1qf0Omt5MQjo2iM8I6KqDklYt/GaLFO54/baLKibzVKkLGWhrGXBjCgzh9lsJi8cNf3egJ4cZdkwF327Tkl/rOKvVWymF8jjfRrvJkb4YvtyZ9Uq46pDoxI5mCoenArG7dLUjmwG5R6V56BUWU7lpdm+FVfOvG1ZoNx+lHWBacv4VRWp2jzmys3LJpBxVJYPaiF3ZXFX7y+L2Ybz+3fz1374/83Oxe/jb7zvOnFlifwq+PurL/iOHzH2a/7j79nn7PCWdcYbBe1q+sZBWcA8dKnXZuhUhOd7P3XSEgL6xfeVUFZJijx44I4Od+wGrX6UvlS8KhVbS/3863HQRKeKfPjWh4YtifDBz07a+Getq6VcVySL+h1W5V628HojoHY2qk1F+qgg+crqTu335+vi1/uhxv43WUF9lUFN/ZZwTW+57r5evwnqua+sElUij62e02YcVbH3XosE+0qEIvIViaYyp959Lmrnt/rdUUkhnrq65ljFiVM6lf4qok65XasMv4rcVIkyPvvCUltWa3wZof740fCjf/oB7jnjczpdtn9MfjmDv4bGlxuKaFPupeo9SR3qZ028aXw1QxNvGl/RiNOY9/zMj/ArH/27HC5flBc/g/VaNha1RRD12nhumyTFVYyXit/kGESRCjqdsljO5brFeNxrLbCSpOHa9XlLLN1/3xm5vmKzSdjb2yVNMrJUxTerZdNStguHKpekmbxImJzdG7E1iDg6WnH5+jFmWLN7LqSxfG4elqyPc3a6rrTlMhr1mK82XH7hkHNnt1BZSq8en9DdMbm4982Uq11uTD6G2ZwFa0Tj5bjGt5HlN+VF8j1Y9gIv/H2ygP07ooFIvv8afhWRrhxW+SME9llsY0wm/XHMMdHoJsvmvZwunqLIVoRuh2F4gGcG2KylX9dIpE+TlYp9VtDtdnA9uw3Cq9xp5bVZzqtsqAGlnCsKtWlTL0+KKFIv1eC6OWF3Jdds4sl50s0AM7iGGd2gKjoi20juVaZyKYYlLyO+0yagsI0OeWKRFCc09pFsE21MS7V1a3FWfzBTa7SlSDr5bMdAXuhq5UIk41rLS45KvOA5FnmuiEOHKm3oRS7f9/3/CcX5P8bJprlNur06LE+RkDV/6rv3uWc3vH32jYMm3t44qO2ecqVUroRqfr38Uqzxm6FIK0Wk/foWQfQkv/UtkfYbLZYUyaLKK6ZNBbV/OQadgrqmoKzQ3mgo0dVYqxh1v77T+SL9+GqE0kv7xxEZny/H74Iip5TL5r+sv2+KUFPHb/w9UWuXsqT8wu6qIi+7rSqy86ud9NX4ckOexbL1/bE//QB3nw2J41T2Sfk/m6saGl9mqOe+Sq6grN60xZuGhvxOyANYP4E1viKh/mr3ix/5e/zT9/4E09MFp+m1dsMbb3Jqw8b1fHnhskiVm6JyMSwTHNduFwHPc4g6AZZsjJfLBf3OkE444Iknn6UxTO665wLHJ6ecTiZ0eh0s+S1xpG5LFg/btqjk12aTpmyShDjNGHZN7rt0HtvZ4vJLx5zMj7CCguF2l6jbZ3IjpVhnnD0Y4kplR8fHLBYJ2ztb8sJq88KVCf2xyd2XdjBW38LJ6RWMwScoZNOUre/G2vwgqfwzqk8SBAlu7yFKU47SxDdeIjB2RQ6HtHiOjrdFUdwgTp6UPo3oDjYsVo+yWUlf+g6OdQfp+gyb9VwWwRcIgw01AfNlLRuzFX7otFaA6slgmW5LtCnCyw9EX6YlLxnyPRMdqySmpt26odpGjuOt5b3bJ10dkKc+TvcGThhTxHdR5j1M70TGLKdU7ru1kmOAVQ6lfIDdPSLavirXzJbkMwxlnah8cKRetxF9l62bhHqzHw76BK7PfDpjuVjR7URy+CLjmqqUF5qqZO/c17HzDf81Vu8uqvy1SDd52XRETrPmT37HHl93QbnYvvHQxJuGhsa/zFCbTP2qpaHxRsPEdQx+7M88wF1nOu2eWSdW0HijceuP6CoR0RcPY6Ch8dUATbxpfMVBTdmXDq/xSx/5B3zwE3+bxckUs+7jRGA5Nut1Qq42F/KgX683ravpaKySK3SYTmdMJso10mN7Z0RT19y4ecSdFy5yx5nzPPHUk8Rpgh+FzBdLVolyizQx8kbl0mRrZ4ynMpAuFsxXqzbum3JpNZuMfqhcL3coEo/e0KeoT8nrI9ygJs9N4lXFqBviotwl123ihQqbuGiYrJbyyxjRd/uYldTpLNk6f8Ja6rp+1cANvw8v+l6qqXJNKXBGKam7Jt9AlAylvPStOqLMcnr+LknxfjbVrzAI92myHvnqGl17TbTlk+X3Mj25izi7geE/zPae1G9sUaQes/kEFfduOOxR1yqQd0RVG8xmN+VpoRJKmDIAahFVyRg67XeVJSvbJLheJXK4rbVbkYPTP2njOqSn38pmPaQJXsS0NlLvVBZikcW3iIKotXIrpa20UBZt8npWK+JNxR/aiH6WuH5GViasVsptx2A07NIJQtI4ad2CXWlTWb1VTU5dZITS54Nv/O9wt98p3xXp9uqPONN21GTij7xrm++6d3j77BsPTbxpaGhoaGhovL54JfGmYrtpaLzReNnCTVu6aWigkytofOXh4cc/zY//zH/L48/+TEv4TGdr0mpFG4tMBcU3SkxbWTMpF5CkTbKgzO1VsoSiyFu3lyAIWjfUNC1agslsDFaLhdRh0Bv0W0JJWXhF3Yi8yul3OvSCiGSzkTpKakNl3atb90cvkHqykjwLiZdDjq86VHkH11YxyKAq1m3iAkyXzXqJ1dRy3m/rXiU1i3VCp2diG12suifFXsS2M0K3R5ON2gx97ugOkvRbRN4npM0rGI5cqy5B1ic0Nlh+irJbo9jCM89Smk9LPU/T9XZZ3rxI34y4544S7IL5dEQSX8LtOFidm9h+Rb5xoXalHxtUXDdf+pTlpbThyOGyErkNK2uznXb7KtupirtWUKlAvZXoUHXPkPock6pS2QxjcNZyPiA+uY/N/JKU7VGXEWUu1/MCo6mknlrGRlosLVZLjzyx23sMPNFvJW2kUnHWuq5FvkfgyUBWIm8m52SMVPZT17TJspR1HIvcXQ6+7i8R7P0OaWsjs+XVSTfDUpaPDj/wNX1+19vGt8++OdDJFTQ0NDQ0NDReXyg3P4Pf+65tRj23JT70oY8369DQ0NDEm8ZXGJR95q9+/AP82uP/iNX8Gk1hocL0zFcJaVNRSgHHD8iKktliRSMbD9f1SOKYNFFWWb5896lkEcgK9RcYn7A3YpOlHE8OW7KtF4ZQ5nKxoGpSSvnc3u4QhSaHxzMm04QwCOl2+hQqkYJZigw1hdyjyKfV2uJ4mhOneUsI9sc2w15Itc6JPI/R9g5JXnDjaEplNnT6HazKIl9vMJ0YW5rPG5fV5pb1UxRGOHVBMv88Rf2reNFN3OoeytUdGNZCjlDa75BsniLLPo/lfFZ+/jwO0p7TwWwSDHdG5aTURo/GHFCbJqr2IhuQLA9YLB8Seb9WzhkMugMuHIyxrWui4ynLm2PRnY8TVWTrM1K3Be6cTPqWJnWb1bA2ayzXRLrVkmaW45GnIevJLmV8R5td1owuY5hHUm4m8qxlrBLiPEd5kDZGhenPRb6l/LyRQ2XfyqkqlW1ySKejMrXGomtf5ArI5ZrtqnhdMvaLgjzJcC2Tc9/w/6J38Q9QV1+EdJO+217I997l8Qe+cff22TcPmnjT0NDQ0NDQeH3xSuJNQ0NDQ+PNhSbeNL6i8IFPfZJ/8As/znLxBMv5tA2q3w8jitrGCn2qGsqyZrGIydKSbtTFcfxbjJ2hDpP1pmS1TNrMmI7pYhkOeZNj+SYqa2ayWlMpQmi9bi2pGsNoM2lWRUUQ9VEJHFQ2VJXRUwX4l8I4hkcvGnJwdsjgQJnBnYo8MWW1oSotAtPDkTYcxxMRLNJSZIg31E3VunVatZxbxTSmskrzSatE5FwjEmGL3Jbxosh6FWfznUTlvy5d6ZBbj9C4N6iqC5QiZxZ/gKx4mNp8hiJfYje2bLs2NNZ1ppsF108LaS/CsA1KFnJfgtl4WKYtfblX+vguytSmWZ/BLfbk+xF5VuFwCUdlI+q/JDp3iCd34tTfIP0eUIlKq3yHWmUkDTNsu9Na/y2XKt5agGepRA9D6dN1CB/D8o4J+iuiQYYTZPIEKkQeGRblgtospLdpm9XUsurWorAsjNYF1zRS8mLSWt+5jnKZKDAdFSRfxitpZB7YXPi6/4Dt+/996koxea/uUqH+6ub4Hd55xuLfftee9P3N/yvcKil5z4cOKWVevZbcGhoaGhoaGhq/ddxKIKOJNw0NDY23BjTxpvEVgaq6lQXs/Q//Mp+5/PM4zYQizjEql26/C2aNaagg/wZ1XhD6Pge7u4wHA4osIy8L0kLKSxll6uWZLv2gQ8fzGfgRs+WShALXMQm9kIsXLuHYgXwPMRuH9VzxdkPGoxGdjkNDhu3UhGEk34ekaxOrCdg5iBjt5xTGNfJqKvJIY4VHlSnruZjlasNsviCMfDzf5eq1JdNpTDeyRWZpy7ExbJWhM6OQfjjSZ6u1TsspDZPGjOSIWfNx1uXTlPmI3H6avPkgQZPgOMrSKyeIaJMSFHVOJiKsY4MskY2XCWWtiKm1XF8SdCZE3Zs01lUM8zKm9SzZSupf5sT5BEP6bzlnpJ0xdVNSFg1VuoNR7pLlU5HrFJt98lTGx5nT741bF9FNOqXTNRmO+uRFRpIfYgUz0Zno2Cvx/aZ1V1XEl+equHEiVybimSq+nSIDRceNyoanMnCJvNLjRn527AjH8lprOOUS20hbVt1w9qF/h72v+Y+krHT2teKkGeD6Xe4Z1fzx7zqDZysLszcfinj7xx86FL1pizcNDQ0NDQ2N1wOaeNPQ0NB4K0ETbxpfEVCk2/t+7WF++v0/xmrzGZJFTKXiktHDCw2SZEmeVDRVjee4nN3fZ29nm6oomZ+eso5LTuc5/W6XocqC6Yd0nJDActgfjTierbi5nGIZDXVlyqfBfLqGyqHfGWDWA+ZzFYdsjh/WhB1FkRQ4tk+/d8DO9pi6XvLMc5dZrBKqSsUqU2RdLrKnWFapjP7lHkUgmvT6XbnXYbPZ4MjGqN8NURlDG8Nq44+pmHBFnrfkkGsrl9BQ6nRxomPwnyWpXqDKB/jV92LUFzDLm+z05gQiW15u6PY8TMsnyaU/0pe8NGmUdZtjilBZawlnO7G0vcaoRJf1KV7nBoOtq/jy6XSuEezclM8Vk3nJauHiWwPRb4ARPI87eoTKfl76VdHp1xTNkZTZtFZbplnh+RW2W0g/VqzWU3nSxO25qkqljoymVrHhalGilDdsfFvGwgtFHkfGtJFyRVtWWbq5bimySn2iN8uM5Lot8haUcj1LCkZ3/G7Of9OfF705Um+hpsuroMENuuyHJT/03WfpqViAbxFo4k1DQ0NDQ0Pj9YUm3jQ0NDTeSnhrmHxoaPxz8MjnrvHjP/Wz3Dj+LNOjBfNJSa+zze7WeWzHwfddOlFEntes1znr1Zqjo2OODg/b+7e2x4zHAwY9OQYjtkZjtkcDqaND5AfceX6Pey+ekevdNn7Yc1eucDqftwSY7/j4Xo88Makrm15/QBAGLBYb5vMFWZpL3SM8N+Da5ZTLzyxZnkKTe9h4bSZOP7CxRE5X5Awin+lkwcnRhDO7fd523x0EntcmMMgyRdrVNI15yzrPUJ81KrEBZtFa+Bm1jSHX7eAEf+vDhPUBfvydhK4rsjoqt0RrZVcmAfnGp8yCluAy7BTlylmXJWXeUCW2HAGFlDGyPnY2hsyX/tRtzDvbt4l6Q0xjQO1MaQYfx+s/QzSQdrsL2dD5UCs30qmcW9PpDsmzhni9kX5kraVb0czoDFf0hyKvKbI3DlXpSvs+VRZRJNJe7LSuqo7l4phO614rypP6c9FbQxjeSsJQFhabtXJj3bRuvk1VMD77bVx8518Q3YbyPW/H+tXgBF0Gbsl/+N1nGEWK3NPQ0NDQ0NDQ0NDQ0NDQ+PJDW7xpfEXgF973T/nU536JnfGMwElxsbFQWUHXLJNpmxRhNNpmk2woq6JNdDCZTFitV4RhyP6ZM21sszheM5+syPNSmaOx2cSczibYvsF41KVIM7I8p6gqur0etmuxjhecnMxJsopO1yKMTJIkZb3OsC2LyXQJeYRdb0v5jHCYYzgxQeAQ2iPqzRZFbpGzlHMhg9GwzY6aZznnz51jOBiymM9ZrhbyGyn9sn2Ua62K9xUFNlFoiQZc0tQXuVT/NiTzCyKrjxE9Sla/gFEt6YRJawWW5glUPnnqUkm7ZmPiWFJXZNEJfFzLkXMuZh1KuYiqCKmpKA0V065hcXIf68n9dKLzhO55svmQInFEhJekXyeiNmm3uIP1wiLNJm0cOKPutoRmFHRba7WiXBN2TBmTHo4rcku9RapcQ5uWgFMuvIbIkKcqfl5FlqqYeylNc8v9VP7Dtk0s6xbxqKwQaSJpy2jbs82U/u5DXHrXf4PfOUNdSp9fFdKeH9G1a37od+xzYezfPv/WgbZ409DQ0NDQ0Hh9oS3eNDQ0NN5K0BZvGl8RMMzrmOYjXDpzlm//uu/h3d/5bsajiPniJbJ8Q1rWrLINbtejM+6SU7MuMhrXJq0LFivlNmqzmK84mkw4mk24Kce1+TFP37zMyckptuJu0pI8TagoWBZzFsWEVTUDb814hzbb5s3rE9KNyflzl9jf329JJtPMuPeuO7nvvnMMBhaDvsNdd55je3uX6cmGl16asFxlxJuENE0JI0/KRWzimKsvXmGzUqSc2xJNKr5+WYm4cii3VNdz6HVDOYYY9Q5GcYnQ2Sewu5ili+E8htl7mFW5YVNtCCKbpilasm0QWfT8kmFosx312ZY6xnJEQYBKolnIv9wsKY2NtLeR9nr4wQVsZ4xhxVTWs1idD0lb4Me/H5cLOH6NF+YE3SVeZ43nhhRpwHI5J8tyVOZRz+3Ip9cmPjg5jonjBZ4fYxoxdSWHCugmMprGraMsUtJkI9duxWdTCR9sud8yXJrKVNtHwrCH53VEBzXB4G4ufNN/ide7RCX9fi1YboBv1vzRb93irp3g9lkNDQ0NDQ0NDQ0NDQ0NjTcGmnjTeMtCWT+pQP113eB4FY054YWnn+facwWDzgV2dvttrLXBoEuWl1y9cYO8qlTuBObrjKw0iXodatvk2o1rTE5OUAkYRqM+nV5E1hRsmhwil/U6Jj6aM+r0ueP8ee686w5q02SVJXJ/RW/scXA2xLJL4jiD2sVq3NatcjR2yDni8y98gMn8KlkcsZltc/1yxfXr19g+u+T+t3cYjgZkRcnly9dJNnmbmGE+nTGTwzAN5VVKKdfXq5jFPGa52LBeJlI2w/TmuL1rik6kNjZ420/hbT2HVYxwigNsp2SRTYiLFV7UYFoJjhydMCfyNzT5htVJSrbOqQs5KkUuLqhsaTuYY7olDZ60U2P3blCGj5Maj1I1T9GNEvrjmzThY9J+1mYgtYObeF5EZN8runQZ7qjEDjaz+VL6AL3eDk3lMTlek6d2m7l1uG3hhTKeUkdeLGVs17h+xVB0Ox516Ha6+L4vDyVT6pBxzJUlnUqY4UEl5+Q7VUnY2+POd/1Foq2HpC/rW5PlVWDZyi235A99/ZB3nOvePquhoaGhoaGhoaGhoaGh8cZBu5pqvGXxyx/4Nf7ee/4m7//Uz/NrD3+Q2eIam6xiFceYdkNRZKwWay6duYRpuqzWCXvDHYZel44d0vM7uJ7KHhphyL9sswazodvv4HgWSR5T10Ubg82Q9tZp1pJ0QdTDtlxCp0PH7TEIh/iE9P1uy1RPpydyv8F6sxKZFgSdQUsS3jy6RryJcZ2gTfBwfHjMbDbloYcuMBiPWGRz7KDm9LjEqM7gmAOKcollWcRFI0dJYzRt7Lgqy9nf7sqnKXJDLRJcuV6SFdIFW+Q0lq2rqsoyatsQeCZVWlLlOdvjofTLoBBdmdgs5xknC4tJIt98lY11TZnFGFIm9Po0lS9yVLiuQRBY+E4uMi3bNKPZWvQc26SckjuXRc+F9NUiy+Ry7si9Fpt8TmWkt4gulaXUt/HcSnS6wRK9RE4kah8RL3sYjYxNOKAqCtbSTxWzrtqoOiysTreNdWdWKWUi8hkFTthQ+7W051BIH4Kgw53f8WcYnP+OL2rpZpo2huj13/iaPt/3tvHts29NaFdTDQ0NDQ0NjdcX2tVUQ0ND460EbfGm8ZbFU89e5tNPfZxPPP2P+Nwzj5AkHtv7+7g9k2cvP8XNw5OWOOp5XbaHY/Z39jnY3mN/uMPBYMjQ80kXa6aHc+J1hut7BKGPYTbk2UYmf01Hvvu2SSn/1k1GXKRMZxNeeuEljKJkFHUxa4cybXCI2Nve575772R7p8tqPaesGurGxg+6bG2PMC2VECFhODI4d7bL3k6HPDe59lLF9ESRQQ2dnkXVVBxPpyyzFTsHAy5cvIu8EXkLRX65+J7J3u4WFy/eQRh2ODkuSTcu3U6nTexQ54HI5+HailxLoFCx3Iw2aUISy1f5XtbSL0PadAYYfo/MrcktFX+uwPHAd902k6ht2TR1LVu0mkbaN5ucyK2wFCkmbVRmgSnffeU+avkt4aZcbRtTGnJPpH8Ji2XOarOQdhPWqwmnJzdJRZDQc+iGLlbtkydRm1jBsW1c1yH0RaPKwq2G5WrDZLlhFSdtJlpbTqqjMSsqpxYZlHQ+Z7/xTzC69G6pR/rcvDpJZajsp57H990T8HvesX37rIaGhoaGhoaGhoaGhobGGw9t8abxlsUzz7/I48+9D9O7zGySkccVRlOwXMRMJzOKMsOyLU4mp1w/OmEyX2KbBk1VEq9XVGWhDNxYzxL5ntDb6uK6LpZpUuUldVXj2C6N/MszqcuCbhS22ThVttLGqFEJGBarKeuVXDc8vDDg3gfuZntnzPGJyph6y+Ksaco20UJd11RVhef5dLtdbMciSVYs5l3KfEvKLjBVtk7XozvIMe1YynqMxnscT2LW65TBsCPlVBKHLoPxAJX4YLo4IewU7G6rLKkicVHg2T6RN6LJAtKsJq0KykZKi8x5KfK4Fl7gEXUj8Grm8Uz00bTZQw3ToRFdVXZJ1qyljUJ0J/JXkGVyTo5K+uK4Jp1OgOOEom+VVCJns9lIf2t8kdvzPdFbcyvzaiP1laJw5RosMjq2jIWcSxOzdbEtmJHXJ5TVjLJORT6kbkPaaNgUKessocnlfCujJeUM4rSRoyJbw/l3/Puc+Zp/k6bOReEyNq8CwzCw/Q7fdMbk33nXPqZ8f6tDW7xpaGhoaGhovL7QFm8aGhoabyVo4k3jLQllzPS5Jz7JZ57+eexwhWv7OCiSx+Rgf4/tna02++gmTVr3xqwsOZ0vcB2DMAiwDEM2GgMunDmDJ3VlVQaBQ7KOcQ2zJb7qsqKQ+xQBFfiK0DIoi6JNaOD7DnJa2khxHEvKWpweL4nTJV5oSXmL5WLKarVss5umaS7nHGxbJTZoKKXeQuoqREZTKjKNPrXKLuqtiJcWeTziwvk78MOSp5464vBoRdlIf+IYx7XbetYq8cKNGZukkn6Z5MqNVTZRJg1G3WDJT+owqpo4S9nIp+XYbYw7lcFVEW9FXVEZJbUc642KF2dSlR3KyietKtFbxia/lZ214/uieKN1U1U5DhSBWNflLUs4bNGVRZZmbb9al1LPEd0YGJa0a9JmS/XciE6nQ6/rynWLRPRyfLxhOltRoDK9SjnPaPWe5bXopiIMPWzRv8oka1SljLUrZQKSrGa6yFmvGs7e/we5913/EYbothGZXh0GbtDhbTsGf+I7D3CUUF8BWMv4vueDNyhF769FKGpoaGhoaGho/NZhyJ5ZEW87mnjT0NDQeAtAu5pqvCXxwYc/yE9/6MeI42PK9ZBze5cYjwbMZhlJWjDeGjEYDynqkqyucHyL4dAjLzPm6zmT5ZQ4ixn0uuyMeniu1Qb+j1cb8k2OXULHC+l1erhugOt5+L5H3VTYtsFg0GvJL0XEqY2LciMd742pjYonn3iMK1cuE4YBykSsG7itS2WeK6s5S86H7b3KMmwd38r66fgLkfMpbGWCl57j5nNnefHJHRaTYeuuGm8WOEbNeNAhcBypt2Y+n3PzaMJS6rDMkHTZ4fhaQbxoWvfQqkpYrU9EplMsZ6MCm2FaooNcmkhrlquU0+mC49NTsiylHwwwqiHJeiR67bDeOGxSKZ+qmGtB2/dG9d81WzLM9az2e5puWks+3wuIok5ryRcEfpv4IkmTtt+KnJPS1NJ4liQkSUamEiQ0pujEbUklZcHmeB0cp9tmPG1qU+q2pZxLJ+qxO+5Juy6WJ4fozLR9FIt44d5/lQe/7c9jGKbIUdyeIb8ZTtjhXLfk//Hte7i2frRpaGhoaGhoaGhoaGhovPnQb6cab0k8d/Uxbi4fb0mdbNElXTstAWSQc3xyxHMvvsDJdEZaVtSWQRCF7G5vUcu/k8WEG9NTTldLCpnh/Z0R3UEfy7Q52D1g3B9hVreIt+3xFo7tsFytW4u0TqeHSh4QxylFoRIOeBR5zXwxpTI3eJHVxiFTCRDM266Z/U5ErxuRKlnTrLV4U+6jgTLvkl+xeJNQ1jMMO6aqc4bdfUbdBzm+7vDS5ZiwG3Dh3DbDMOBgPGJPDlMq9iyTey5tMRo6JBuDKLxE1YzA6EjdPanPlP6XGG5Jf+Qw6nWIPB9L/hXKRXNR0mQmrvTbrgw6ZkRkDbCaUPRat5ZrdeFSb3bJVhGrddrKWiurM89uyTVl+ecHjrRZkWYqGUWOqazuTJNSdJ+mhXwack9D3pJwcqRpO255kd8i3kSHvvTNUVZsqcFkkolOFdk2lvGMmJxmbfZW0yippG1lyVjUyn214Nz938XbfsdfxnJCaSO9NTleBY4fseUW/InvPEPPt2+f1dDQ0NDQ0NDQ0NDQ0NB4c6GJN423BGrlW/oF6Hf25OhiyAxdrpdMpodYRsPubh+DkpPJ9JaLpO9SWSaO49Dxw9ZqLatL4qrmaBPz+JVnePrGZTZyTpFqu9u73HnuIvtbu1DULGcLkjQlzQqypKIqTfKspiyUq6WJYUj9pcVkfsrp4prcEtMfR7i+hWu57I336PojGilTFhWmbbax0ZIkoVGxzpTL6HolbblsdftS1xo3mnDx/oLu9gk5JxSt+6SBW2SU6wVFvMShIgpsOoGJa9eY0sfOsIcbBjSWTVYZcp+J8k6sDV/6HxK4DYFjMAgjuq7IKLVs97c4v3eBQBRpFmt6PoRhheEsRda1yAdG2qdOfWWvRi46yVS2VKUAOaMs+FRCCmWEl+ZL1rHoK1EEospaakkRR8bOwRBZXPkaeE5L2HmuK08Xo9WFktOLPEZbUZsNNpO6DemDGg+VKEIqkvZSymzTuuimWUa8PiHaeRv3fNtfwQ22qeV6W/BVYHsBHbvkj3/HHvt97U6hoaGhoaGhoaGhoaGh8daBjvGm8ZbAJtu0VlKmYXHzKOaXP/osefEMRXrIbBZTNgnD3pB+b9BmDrU8B8s2yMuGogLfMSk2MY1lUFsysQOXxobT2QmHx0fEecEmKWiSnHM7uwy6XV548RpPP38DO3LpdiPKtGxjkjm2x3i4LfJUpJu8dRXt9ANcvyHLN/jKBbMqoTIZ9rexjYDFeonpwNlzZ1vyaHI6aT/9wGsTLLjGGTxrm7Q8Jc5OyeurLPPLuL01XmBhpia7HeWumpOmKefO7tPp+pwcTYjCkOHWmOP5hLSYS5/X0peE9TqnyBUZ1aHIGpLVoo39FvodHMunEd3sjLcYDsYsZ0cYVUoQ9XDCmsad4gYFXT+iXolsXs1gZ0ZR1KikE6g4dUVBWRet22yn28GPAmpl4teA60i/bEe+m1SFgSf674Wu3GuJjkTX0odMxYKzbJF/F9szMe0Vttu0xJrKompaRWvF2Bgl3Y6KCSf1IePX5HTG93Dnu/4rgt5dVOXm1iR5FVgiR893+fe/dZv796PbZ7+ysE5K3vOhm6Jr9XeQVxLQGhoaGhoaGhr/4ng5uYKO8aahoaHxVoDRKL84DY03GTePr/K+D/4D1utDjo5SnnzqBR56sMuo3/Dxjz7Ck9euEu32WhdO5d6YtkkLVEZRH8dz8a2GqsiJM7nWGHT6A4oso9hsMKqqvVaVNVVmYDYj3v41D9CYCY898xTB0AKpLzJ9Ds4c0JN7FeF1/dp1XNPhzP4ZVlnC8XIikkq7lK2lVlMZJOuGfn+Xrb7PqOu2FmlPPv0UcqnNgBonGyzXohOekfI2i/g609mRyJYzHI7p9AJWiwWLecLu9hDPdkiWawb9LhU1i01K7djS37ol2WzbZS7lfd9vkz8sFzN6PR/XbkjiRPppicxdet0x/W6XTsdhvZlwfHwo+nJwfJHbqUjKVZu5lFLaSfZEnn0s5VY6eB7DudK6oZJbmHVEXbkEXiMyKTs8i9lq07qlhl7AuNvHM21Wm6XovWxdRBdJTJxm2I7D1qCPb3akvoy8XuEGvvQ1ZrPJ6fd6bZZURcQNen0CV2Qr5xh2h7ve9dfp7r5L+rO+NUFeBao/jVnyTeMb/NDv+Z7bZ7/ycHOS8oP/5SOkpbIgrG6f1dDQ0NDQ0ND47cLEc03+zp99kLvOdNpYvRoabwYM45bHysufGhpfrdAWbxpvCTz8mY/wM+//n7GCNU8+/TCrxYsYioQwbLodn7wpKT0LldVU/RWvyFOSTUFVVgSeQVOpzJ82VWMxnW5Yr3IC22N/ew9HNh9JHuN0PNKiYrZOuPe+e3jnN34Nfd+mXCxYnS6oy5p+t0cn6pIkG0Lf5cL5M9x18QJVbbRxxu6440KbcEDFOLNdh4WKDScSdTwHQ2UWXcetpVen16WQTc5svWKTZiJXSlUkZElBmSv6yuRgZ5duoCztchZxwslSxY2DgcgQ+iGLpcoEWuGEAWVRsjMc0Qm7rFYxnufT60W4bk0Q1Diu8pytiJOaOC5xHJ+tnW1su+J0ck3OFzSGSnKQUFZJ6xpKGYr+fExbZW/1Wa4CDEdlLC1Fn6YcFtQqS6t8ZDFNlrQ/56LDLE2kDw290Ge716GQcTicLsjrgk0p91uW6LJD5IjOVwspr7K1urgyJpZKDCEVedJ3paMky0WHHnmSYzsBF7/xP2dw5t2ir7idG68GQwktOnz+kf+Jxz/+I/SiAfff+aAs6mp+fGVBW7xpaGhoaGhovL54pcWbsrNQ5Jv61Ic+3qhDQX0q0k0Tbxpf7dAWbxpvCfzEP/4f+Lvv+S+46857SFODw8Mj2SAol8UEy7apq4IyqxgMIvpyKCLq+rUZ09ma3b2AUFmV+QH90S4vXj3m8kvHnD+7zV13XGB5csIzp9fIOy5mWtA1A779a9/J2eEWbllilzlPX7nGE9eus7095uKdF7F8i022ZrFaYJoGpuVimA6nk1NevHyV8Thid2fElStHnJ6u6PoOdV4QRBEX777AYhNz5dpVKkO5wpY4tU1kBZR11WYPVS6b3b7KnGqQFRmOG7aWfPPJlK1+n7MHW1w/POFoMmO818OStn2np6KuceXyS3KfxdbWsHXdTNIViSLFTBUPrit6slF5CHzfJQxMuSchTVRCg5qqzqjNurUUtK0eVancVAMKY86mmZEttvCMPTqRbM7Ma1QcEYSiWy8A0XkmfbE8H8OyyDapSGNxfv+MjJHLiy9dJxNdTleKSDNEPx0Cy2nLTOZTMhnPIAgJOx0Z10L0UpOLztSniYxxXnHfN/85zjzwh6mLWOR+9UeTItdUxtObT/w4L37yb2A6KpbdGb73W38n3/r138W7v/37b5f8ysDhNOMP/dWHtcWbhoaGhoaGxusE2RO6Bn/nzzzI3Wc7JIlKGnYrM7x+9dN4I6CINmWooOJwq7A1Km60hsZXMzTxpvGWwD/+pb/J3/mHf4lNXDEc7baJE5ZJ3LppHs1mGFlJRx7YYegxGPTaJArzRczpyaR114wcu7WuGm7vM18nfO6xF7EMk3P7fe46f5aTfM3HnnoOp4L9fof7LlzikpQ9v7PLTr/PPKm4fDonlTaLOuV0fswsnnG8moDTEHgRdmNxfHLSxoG748KZVpbnn7sssnTYGo146fpJSxI++NA93Dw55qVrV1t3U8O2iHBwM6Ml4Qwb8rJAqiMrcjlXcO9d97Ez3uOF515gMVdx3Vwa02gzfCpruc2mwLEiRoNRS845lk3YDdmkm5ZIK4ySsN8lT2pWs5Q6p3XlDEKHeK2s+XJ8z6WU9nM5mtrFNDrUlWzGYhd3cAMznDK/ci9meh9RN4Hoc1TGIa41oO93pfyarMqlTz6GLKTT2apNSHGwpzLFDokXa2zXY7ZIWkvAIBAZPYezB3tcvXGdZ164JvIod949srKScstWXyqDalnCzl1/jAsP/RGRTXTzGgRUS7pZPtef/Ele+Oh/hSM62ts7w3S5YSVj9+Dd9/Fn/9hf5ne8892373jr43iW8Qf/iibeNDQ0NDQ0NF4fNKj4uwY/9mce5J6zQbtnUzGEX7Z609D4ckMRb4p0C4KgPRTxpog4DY2vVmjiTeMtgff9yv/CL7zvfyTN4NqNU0zfo7Qa0jrBCR3qrMSWqVpVNZkUUgSSslhWD/Fur8d6krCcxNx57znuuuc+5suM6XSGVad87dseZHd3m1967wfZbDaMxhFHxydcOH8HfuAzn884u3tJ6pefZ6fcuHGVazev4PRdrJ4DgcXxzRlNUjEchhTKSs52cWyLOF4zHo/wwy5XD0/avyb2Bj1m80VLqjUipCt92Q77VKu0ldt2latlhWGp5BDSYaOhG47o+CMc12STLEnSmDByCXyHdZvVNZa+25zd2yWUtn1XyT3n+skR22cOKIyCpExYzGLmJzGWYXH24IAoCjg6ukmRbkTOgSx4FklWEG9KqsKRzVdElkk73RPCfkp6cj/paojhX8UfXpYF0yRb3KlSvBJ1b7QkGWbTJk9YxhlVbRF1VJw3C7du2Nk6wHUj0bPUlWyknxlBdMsl9/h4Lve7bMtYJFnaJr1wpX9haLN117/LmQf/VEu4NXV5e1b8Rhiiu4jJlffx1Pt/mM1S5onlSZtjVmnC4WzG1qjHfXd+LX/q3/pzrQWc/Rb/61olOvvxD13nH/z8zTb5h/EaVn4aGhoaGhoaGr9V3CLe4O/8aRXjzefoZNZm3K9kP6eh8UbgZeKt0+m0h7J608SbxlczdIw3jbcEpqcvspw+w6A3YjXfcO3aIb5ry6bBYn9PZQ41Wc6XRFGEKT+v15uW5FLJFhx5kKvYbOPRAD/yyaqGyXzCYj5nsVi37qFDP+Ib776fcb+D5zvcPJnz8JMv8OLkBs/cvMrpbEmZFgz6fWnXZblaKCt9wl4XNwxbV89AFg9Fi5S5IXL02d7eJQzCNhvrYh1Ti1yWLCjz+YKmbuj1+m1mUxU7zpM6lfUalooVZys7/7adyPfoRiFlAtdeOiHebFp3VGURJ5WQZim5bJRAdOGF+NLG3qBPL4g4vKHImoytnQMpD5PjU/ZFppH0oVaWdGlG6HjsjLZxRY95kcoC6FI3htRbtCSmaYnMKlxak2OXSn6PojkkN67iBxW+1yeP91kvM0xb6b8j/SnbOHPK7dWLemSNRyz9l0bJ0xKjcvGssF1cyzrnpZsvSXcNzu2dZzQayZh6UofKMrvCbFJ27vwBDt72n8gKbX4R0k004ETMjz7FMx/9S9LUnCDqSl9uyaJiAHodi/liwyJe8vyVZ7ly7bLMkZJL5++8XcNbC2ou/f1PHPH+ZxLmhysKmSeyT9bQ0NDQ0NDQ+JKg9hiW7Dl/37tkXyj7o3WctJnzdZw3fbxRh4IykFDvaq6886j3Ah3nTeOrGZp403hDUdVVmxChXfjl3wcefpj/8af+Vz779AdYLy9z9eiE0rJpHIvFekHU77BOCyanC0a9LuPhiN2dXfrys9EY1FXJanHbrbHvcTpf8PTzL3D52k1Op3PieMXJ8ZQrL12l0+9z+XDGjemMs3fusYzX7Gxv4Xs+V6V8YzS8/aH7+YaveYe01ceQf4pQUy6kRVERei55WjPo77KzdYb1OuHo6OjWAiNlFaHlub70r6QTduhFfXzHa63BVBbWjJput9smgVDWYLaUj2Qx6shitD3cl8UpYrKYSX9jSqPEMBuS9aaNpWYYNY4TUMp9XdvBaWpu3jikxKK2PJqqwTEq9rakPyrTQlXRCyO2B1t0gog02xDnMbbltBZ7KraaaYu8oXLdLLCkfteQulhRNtO2PdMMMeqO9K0myZW7aoEndedZ1mYlNVTcO7fLZN1yZuxudUg2FWncYDYOKu1q7TTM0zm24bA/PMNw0JP7U9FRTlPGDM99N2e/7i9hOtKO8o99DdhyfTl5gs984M9zfPNZKtMljHy8QPoqssZ5hrpbJd+wZCzW6zlPv/AYn/38p9gajLjr4v3teL6V8JOfPORXnsuo0ozFyQb5tWitODU0NDQ0NDQ0vjTcSq7w+1Ryha5FrGL9FiqUh7as1/jyQ80zRbIpsk2Rbop808Sbxlc7NPGm8WVDXavFvaGsaopS/WzwgYd/jb/3Mz/Oxz79Pt7/sZ/jH77vx3j8xq9yc/IE12/eYJqmJHWJ1fEoHYPj+ZTJetFmGN0bjpnNZ+1DW2UedRwbx3baB3map1w/PmSyUDHaoD8eYtiGXDfpdFxO4w0vzI85imesizVpusKSdnqOh5sql8+KyWZGmSRtIoG9rW3OnTmP7fpcPzwlyzLGoxGD/hbD/i5VZTKdzOR8Qt3cysyZ5SK3rCd1VcmnyrQq9UcdXMvh5umEdV0xGPVxTIv1coGNySCM2Or28N0e61Tuc206gy6mY+G4FpbU4dkNkfRXZfz0pQGVfGHY6WBIPV7UJ68M2Uxl9EKnba9RxGZeEInsoRuQrFOW6xWN1KMYsjTPKBWJ5ju4vil93xB4IkvHlnFatPp1rDFVNpKyBaavXEIrXIZSzsNC5BQ5bDekNANWoj/brhkNXLkvpOMPCT1F2EFpFdROQbxMqVaKPDQ5nRyzkXHo7n09B9/wV7D9XdFVqqbMq6BpLd3i1VU+9as/3JJvoqSWDHREV5aMsSIoV0lKnNV4jkMU+NRlxuREdL454fL1z3Gwe5aLZ++7Xeebj596+IhfeCJuLfwq0fFqotynNfGmoaGhoaGh8XrgNxBvm1vJFTTxpvFGQb1PvGzxpok3DQ1NvGm8zlAxzFRss4985MP85E/+z3zg0z/Bzz78OB/6eI/tcIsnXvwo/+gD7+Hm7DO8dPwos9MrjL2ahy6do8ksXEWkNTWL2bQNzG+bBpWykCqqNi7YYrXk2vVT1nFKrx+28QIMKdNzO8STlHVZEW4ra7gGI8/xlVenVVN7sJb7z+0Nue/sPlefvs56tibq2KRNRlHnbeDPw5MVD3/+KUq74sJdd3Hu7Dn6bsiZgx1Mv+Ha4XWO56ecLo6pqpXI6+IarnTcbjOVYhQUjeigTAh8pP0AI7FIixICRWhZGLXKPuq3LpeWadEfjrAaj8m1SUuy7Yz6mMpqzvExa1sOhzA4w3wJFRndoc9oe4swGoJcs5uKwC7xzIiyNCk5wfF88synKFeiO4M8dmWxs8myWuQDO3BxRDmNUVI3qeg8EF2a2NFGFsmAphQdOqmUm1FXGR17SD/q3rKMc5w2Nl4l45QlMcPIYdS3Wa7XMgMs0dWI4TBCioleCraCIVUZc7w4Yb3qyD02VmePM9/8l/F6d0n9m3buvBpM0V+eTvj8R/48N1/8mPTBETl8Qqm8SirMXOZL4ZOtbemnh2+6NFUhY5G3FnGuF7BM1nhWj+/8pu9rF/03Gz/1yDE/98RaNr81bSKJqtHEm4aGhoaGhsbrCE28aby50MSbhsYroYk3jdcVH338Ef7WP/o/+NCHfpajo49zef44prfN73rnv879F7tcu/lZHv3M/5+uO+fizpiBP8CvPXYGW61l2Lg/YG97qyXfbMskvO02qYL1W57NYDRsszIpSzNl9aQSI0wmM/YHO+xt7TPLYzZlhi1XzwwGLXlXGjWW71AkOVt+l2+8/23sDcbkUoci2Bb1RtlEc8+Fuwi7Ha4d3+BweszVmze5cfUqq+m0dZHcpDHPPv8M62xN1ahkByllVuDgEyiXTTcTDYSkSYfNyqcTjKVPBoGbiw5K8rppZSiVNZoXyIpksYpjsrLEVSSbSv3uK3eAhOvXr+P5Um/Ux7R90jxktixZbiZMF1NOZyvW64psLfVKeV/UZFldluuMuLgu8tmkG1nkrJhu1MOse9i21SZFKEVvhmu1CR6qWr5VhcgVio5rGiehyF2qPCDoJnT6CXXWx6mHuHZKIn0vWoJRWdnlFFlMKHU1UuvxZEFZlCK34ttkfFTiiLLCq5VL6oZFsaTcDNk9+/Wcedd/QjB6gLr8IqSb5cr1lM/80l/j+lO/KIu22Y5rL/CxGoNkmUobjsyRoYyfL/0AzzVpKhXDpCQIPBzR63yRcu3KEU8+9YTUWnPx/J2tleItB+FbG4M3Cj//2VP+yedWLemmXHdV25p409DQ0NDQ0Hh9oYk3jTcXmnjT0HglNPGm8bpAuZWqh2nVxoc3eNfXfwNlEvDMlWP+jd/5u/m2r7uXn/zFv8nDn/5p9rsTvv7OM5zp77BeJMxXG1abuM0QasoDWiUhWMbyfbPhZDprY4WFnaBNVuBYNqUidKjb2G6KxKrqmt3RFg8+8CDTzZInn7mJZ6qYYl1K2WTUbSyzgDovSRYx4+GAvd1tpssJ14+PUbkkI8/Hlj5YloqtVrQBaI8OT7h24zrHk0OKVCUfsLBNiyhypf1GFpGQMAxRGaJU9k5DFpS6HJBteqSxi22E+G4lcpc4gSVy2hRJ0lqJKdLHFH3lVdnGvVNWaElTYwQ2ihpL6pysKUjlmtNRmVRVJiBX9GCwihccHy6oK4vBcFfORViOKX21qRubxlqzWKbSX4+oU7E1GNCJBrhhQ1pspC3RWXMrgYPZWBR5hVH3KDNHdJu2FmnUt5JQSHdJN8oCThFhMiYiv3JVrZVFoWlLux5JWjObKwsupL82uehKZVxVCSbCwJN2EqLemEzqbpyKO77lzxLuvEN0pZJGvDpU3Sp225VP/A1ufvaX2N46w9a2yENFIptHRZw5niv9MFsdFcplk4zGkNE0K9GVjJDMxbIsW5JruZzy3ItP8enPfJpPPfIoP/dPf5H3ffhX+fijH5HWRKZzl1r527a/TJuCX3xswj96dNFueutSRaST3xRpqyXeTm8Tb7eKamhoaGhoaGh8CTBarxFNvGm8WdDEm4bGK6GJN43XBT/7q/+UF166ih/GPHHlZ5mvXuDzT32Ow+UzrOo5//Rjn+Yjn/klzOoKF4YWPdtmMU04nK+Y5AmbbENTFhydTLl6/ZCsSDFsq3UvVZsHRbyZsoE4PVmxXG7odPzW5XFnd5fxqM/Vy8cUucnehV16gz57oyH1Zs3J8SmlBY5j0ZWHfhYXzCdLNsmS48kpSVXihCGeLAbJ/JTNZtO6UY63hvQHIaYLSVmRLXN2wxF33HERx3WZTKfSTo+9/R3SbMViptw5x8qIDStYYTgTbHeFsgVzmj6WEZEXCanUn6QqsYFKGGBSygaokX6t4oTlakUcL+hEHmcO9qRsxmoet+6hyrW2qFJ29yO8QMXMy2UR69Dr90R+k6pM2cyVa6aPFxWkSYPn9HE9ZXmmLOoCXF/qSVakoudK9l2t4ZqSsATXknrsqCXa6tqibiqRvCLPKlYrRW6mBKG0K/q6RbLaWK4vuohEl7nIU9PtdAh9nyzJyFIpH3gE0hfHMxiPL0j/ZAzu+bcZXvhdt0m319j8iRIt22PyxD9g+eyPs38u4uIdY/rdPnmaiO5Fr7bZjnNe1yxiZX1YyI1Za+mmMsuapiM/13JexZWzCCOp05S+xDlPPnuVx558UT6f5vmrT/PwZz/Co098lo8+8nBLFl66cPGWHK8jfunxCT/5iAyQ0mpLHN/aePwm4k3vRzQ0NDQ0NDS+ZGiLN403F5p409B4JTTxpvG64B//6k/zv/3cP+bzz7+Pp278DDdPnmO2XlPbMcvkRV463JDkBqHT4FAzna64MVmyMipOm2VLtHWcgMU6bUkhRWiNtrYwZdOQy0ZBxXFT2TSXq6SNi3awv43v+/S7PTzX48bVQ44Oj1mkMVtbXb7+wfvper6UXzJN0vbe/VEPx7SZTaekWdK6fhqOJ22XOLIOBK6BStgQhgFNXbNRBFJZ4KikBV6H8+MDds4ckMq1k9kMN1DEk9S3nJBubKgCTH9JOFjghjG2k2BIWavqkCZIuZUsOnZrSdbphrhyb5appABZ6zp5fmsXX/pupwVDL6RnhxxsnaFYlyzXSwwvIexUWHbR6sCyPOJkxWx1g/ViTraywPSwg1zqBc8ZyAZr3sbLk4GQa7mUj2UcchkB+WrY1IWi3pSlW0UtOrAsB0Pqr41VS7YpMggZI9NMcWwD07bkcBXDR2PIz6Yr+lNEoo0r15QlWpokcl/ZkpBZnmKLXqOOib37bzK4+AehUSSZkuDVIPI4IVc+/b+zfPLvcvfd2/TGCavlnHQVSN8diiqjVBZuolvVlyCK6HZuJVQwpFHbCrBNNYZGu8F0PUW6qXhqFbbdwXfGMmf6IofREp2ni6s8/tyjMkevMOoN+I53ftdtWV4ffODpGf/7I/OWZvxC0k1BE28aGhoaGhoarz808abx5kITbxoar4Qm3jReF7xw+CK/9uiLxMc19bohXdxHXXwfZbZFtnoa1+jKw3eHxfSQ3qDDnfc/RO13OFxOWGQzLNkIRI7K1Gnihx5hJ2xdGm+5Yta3CAnZK8hlPJWt1LFZLle34qV1OuyOxxRZxueeOJIyFed3tlgcT3jpxiHOIGJnPKBrKiKmpKgKbFkAasNsybU0LWV1qDDsBtt2sEybLMmlrIHne2xtjxlIG1mccaTiq61WrRWcIgRPTmYkKnbcto3fWVIZWUvu2KaycgukXwWuO5e6Q8pqt81O6rimlFGdUWRQje84jKI+58Y77PT7dG1XZPWxK5PI7xKKXvzIx/Rz4rVKUBDjWB1Cr3fLKi5eYNQVHW+E40VYUq6qXAJ3jB/kLcflmJEosCAvpf+1yhQqi6AfUJeN1OOT5RvRi8gl9VpOSmnMRfcNdeXh+CKqpeKpmS3pZsuJRnSXie7TIqeUtj3PxhDdqrh7LZnUyDyQMV3HsfQVOnf8frxzf7jVP41i814NskkU+U9e+Dme+NAPy7hmrVXbapZzdLMmTjwsaV/Nh7yQuaE2kNJ2FLqtVVstY2IantSvSDhHdGBQSXtVdcsSjtpExEWmlLI7k07lmI6Mj2/K3CykP1Om8xs89swnybOUe+986LZcv328/6kZP/GxY9GKSZWnv4lZ08SbhoaGhoaGxusPTbxpvLnQxJuGxiuhiTeN1wVPXnmej33yMtbmBJoXuHa6IC3voEw93OZFBvLgtdqkCMfkpIz2z+CHY7le0ZFnsF01mLbXkm7KUmqTbDg6kbrkIa3cKZULoGWYeI6K8ZaTpRnxOmETJ4yGA87unWkJs7SKCTyHAznnyqbjpZtHZFbF3nYf2XW0Flmm61Gq+F9S5yYvsVUCB1vRUqXULXLUBluDLe655x5UgoOp9GUdr9usnJcPb3KyXFFJ3VVjsJjHcqvNhTuGuIGyzMql/z3Z7Ej7ZiR1KcpFtbvFOttria/lckIcz1v3UJVEYhCpbKQVR9OJ3FuzPRwSeSE3bh5z+fohlehluLUr/fekJQff6tEPz7WHa/fpdYd0I4NxT34ejLG9TDZWAUbTpRPV9MIuntnFsZu2z6XajDlOeygSzLVMKjlfNyO5Z4vaSKR/c8rcp84H1GQyDLkUFT3J4ChXW1PuUcToKlnRmHVrDaeIt46Kxdfv3nZJVVZtFeNLv5/B3X+aNpWBIt5eA7YTMLn2WZ7/5F8nCiscr8PlF4/ZrBzCziWysiP6q6XeSmSScZM2VUy5IknbeWBYDqYhusxURldHFnfpo5RRpGKjMsk6PemjgelU2K7IJ/0sK0U4ltKWIhcLDo9PeOqFJ3jmhU/LnDrHpfP3t5vU385G4cPPzPjfPjWjEp1VRfaqrFpbr8y35ekt60K9H9HQ0NDQ0ND40qGJN403F5p409B4JTTxpvEl4wMPf4q/+4s/wfWrl7lzx+LOe0sWRQXO22jqkm7wad79DRf5hrvOkZcnvHDjhHVacnpzyerqkm+64148x+X5w+s4roNhmRRlQZJVrVWWKw/r2XTekm6u52IZFt1uRBSGzOdxG2OszFMcy2Vrf8xiNsMqau6/605WWcKzN25gNRnlYk3UGxD2eq2LohdEUp+P6/qss5y0VPXUVHnF7nibe++6hyQpeOrJZ1jna+y+sjoLRPZc7q/p9YaEgd+SKsPenrQxZDKbg53gh2XrelnGLtm8L+dH3JiqJAy3YpHJbXRDB8doMKqSeZqyopZNUYay7FNEmGKD/OGISZqwXJZSD+xvn2VrcAZTJXFY+2xWjfQ7pK7m+K4p/VFxz1ZkqYqhp8ivZZsttcltAmkvbmUv2sykKk5cIXqoCkVAWdL2HkUypJT7MWdQ9uTYk6dEgefWGLWvRMOWMVJHXlWykVMutYbcL3VmGT01Lp1Q+itju0o4uPt3csc3/mVMK4BaJRR4dSgLvNXkOk9+5KdJFz6Rdx9N0eHo6BC/kxH1tzmeyNhbtug9ksW7pKlSOoHMCUtZH6rECh6O2RNdRBjNrWQcvX4otUsfS1noq0DmVoUfNAQd6ZZdtHLXVdMSn8o0UMWoc5VVXZPy6Gc/yWcf/yTv+8jPiD4T7rr4QLtp+K3gEy8s+bsfO6VoDJlPKp7dq280lOtsLXpctcTbb4/g09DQ0NDQ0NB4JTTxpvHmQhNvGhqvhCbeNL5k/PwHrvDBx1aU6QKnarDMfabJnSTmObL0hNC4yUP3nqU3HmDYDlQG5XqDU+RyDd7x4D3YA5/Hr77AapVT1w55LhsGw2HY70j5jNliTmvnVJYEjo0UQiUbCPommZlzdKKsyNYMdgI6PYcnnr7OdG1hhhbL9Bhf2rXNLkvlHrpesakLcpEjWxv0gwO2hztS34pUxYMrlMuizfkz76Ab7TCfHFE6a+R2HMfFkn+hB2f2As7t9yg2a2arGUbQUOVlm03UrAPms5plHDJZ9pgvzpBvhozGDcNRIpufGa5hMeh2sIyCOI3bhA5hELJYJSyTHFt+3trdlu8n1OmM0E7xo5KJ6OJwckJ3YFJJfxzRV5p1OJ72ObzukC370qd9kSNjrfqaSD9Fz1akspTaeOqQxa/OlaXYEmUD19jKJTVjq7cr113RxSGbYkNVeWx33yb97ok8G6zyIsvTIU3lMOiD72REdofI9fF9g6Y0iBcVy1lMb/ebuO87/iucYKslyV4Lyn00lj4+9tEfZzMp8ewLlCJLVl+htA9pLOW+mtIkh9LXhu3OLgM3YiBTY2fPJOgWIqeJ3XjEKhYea7ZGFlvDDq6lXEyX1HI/XgWiw7pZi54bolDF5ctwXZNOIJuBKpefDQaDoE3ckaRzbhx9nhs3PsfTT36ep55+pnWdvffuB25L/upQpNuPfeRYtKrcS78I6abcfa2Kf+WBIZ95ak6myMGW2tTQ0NDQ0NDQ+O2j/UOpBb/vXbuaeNN4U6CJNw2NV0ITbxpfMnZHO5ycrnjh2uPYzYS0qJmmJoeLG1gcct9Bh8X6mF955DMsNgVZWrBS1mcq4H4AWVMyLTYsspT5LCXdKAILXNsmDEyyzZzarEmKilo2DZHvsFmlnE5iuv0RfmeHJJYHeV22GT9VDDWpnuvHKd1hj+0dlyJR1lg7OIHPOk9uxSYrGqlPNidZTTeIcAyLIs2wDBejCdneOkdtFDz7/FOURgJmSbaq8C1XZKgZDy1C3yRPS04mCSvpm0pWYMqmRtYX4lj6WuySZPfJZqeLad9guHMsMs1Yr6ZSzqPjH4jcys+xZjAMKbOKJClRWT3jjehkMWW9PKEfWmxthdhhwyydcWNyGVf6mmeiqFL01OuzIZNNVsPu1ohhX+TbycmZEBcqs2vOppR6lbuuLIIqrpxy2UzzHCfyCUIfl5JupGKjramJ5ZwskKaB2+xTGWuCwVrkvY8qHYrSEqJoKnpa0fO7bcZRFbcujmUsT5Z0xg/y4Pf+fwj7F2RYFPn06lDuoUWa8+SHfobJzWfwvYGMXy36iFvyzTQDqmIkC/eKIDjCatb0IxvHKmTxVkToHrPJAbaxw/lzPSmXyKZyIfJtZA4pQm6Do5JFmJmoqcJ1VauFtOO0Vpa5zAtb9NGR/ttG0yaMSPOSpcwvGUmGUVfarFlOF1y+epnHnvk0A5lzd9/54KvSaY++tOJvf/hY5otF+ZqkW4Pl+FI7/PHv2OWbznf5P371OoXKbqGJNw0NDQ0NDY0vGS9bvGniTePNgSbeNDReCU28aXzJGPRsFuvPcPX0w+yOYtLsClk+lysxl865XNxLuHLzaZ68umCdLUmrHCNw8foRSVUyjVfcOD2VJ7RD5Ec0lbLkonXvy7IEx3EYbw1Isoyu3Hewu03od8lTj3Kzx2a+y2bZ0O+alFXFzZsndMKIeFlQ5QadyJMyS7b6A/YPztLvjUDaCGURGA4C8uKYOF4SeQfsb72N/fGDlLUpst7g5uRJbkyutnzIZlJjNwGuZXN6uhB5FUmmkjN4IvO2tOfLhqYg6Kzp9PI2BlyeHlCu307YdejuPks0XOB1ElTGUBD5c4dVXGNYDZbbcHqiYr/VInPUkmrr9VLKVtK8w2yZsxIdJFXGfCnnRSbLCagbC4IJpfN5trZzRqNUdHUF108omhlpqVx7YyZzGZs8IS9Ftrpmkxcs05RKFsFecJbQ3qKyTmV8rskCGXLu4O1QehyePE1jvyR9S7CMCM8xqc0jOSasN5s2u6xKQrFcb1ivVpjBHvf+jr9Gf/chGce4nSOvBkW6KbL0+iN/n5tPP4frXCIIM0xLdJAFmMUl3OZOzKYv20e3zXZqu6HosGRTHXE0m0k/95ke3yt69Oj2lnSHgZRtODlZM52tWvLOMAvpt0osYWGbttQnjcvYZEkpG1Fll6YSMnjklcoKG7LJVAZaRby5Mg4y76TcYrHG9UxwSj726Q/S74y5/27Rzxfgs1cV6XZI2tgi/xe3dDPk3w9+/ZDvuGfAPC74qQ/eEFk18aahoaGhoaHxekATbxpvLjTxpqHxSmjiTeNLxgceeZS///M/ws7wJmf3HZbzGxwfHtLkK3ZHNfnmhKPJgs6wS+h7uK5NJwoIO11s5TYqD+GsrMkUCdJYOLbLsD9o3UxdWz2ka6oalosU22yIIgfLtvG9IZYxZqlif5kl/VFOmq4xzIpBL2Rna4ud7RFn9w4Y9wYcXrvWknJVYSi+h8ViTrJZUTYJfmDR743xrQOausN0eYNV/iKbckZWVewND+iaWyD3mSqZgF+J/DbruKDIu3iRi+kuRT6wjZCmiFgtLZaxSSHCq9h11BZJlpAVsXzG0m5Oaaww7UyqzYlXKdLULRgq86hFGHiyaIl+RObTWcoyUYkPlPVf1tYZdiI2Wcrx5Ibcm7QWc6tZLLqPOD2Ucokn+hQdxan0ZUVtVLc2XaZFWlbESY4h+u74IzxLxiQqRBfSB7MjOjzHYrXh5vEzjEbSj0x0NslEdzmNGRN2Ic9T8rQWnVstoWe5Iy5+y3/B8Nx3UOVfhHQz7XbxnT/998iOf050FIoe9/EcFXNtRSb6MeW6p1Kq1o5cG2JyXjaRMubS7zhfsEhiarNHXm9JP1ciyyFRN8ALvTZGXqkmjcyFxriVuKCRekxD5pN0vykb2YDKUVqij1vZUjMptJKNqekEUk9H9G6SpRviOBbdFvT6tlwzOZ4fyrWA3/VdP3C7N/C5a2t+9CPHbKqXSbdXQ9O2ozbDP/iNI37n20bt2ZXM+/d8SBNvGhoaGhoaGq8XNPGm8eZCE28aGq+EJt40viR88OFH+Bs/+SO8+PyHKacvYds1juUQ2D7b3Q6DyG3JHttyOTPcpev6OLIZcKWMVdVtnLPI8ahKuHF0SlM1nNnbp98Nqev8FvFk1gRun2FvXx7gJaezOZdfWmJaFeOxT78XsHdgUjtTVusppjzTVdbTrZEvP+ek64SzZ7ZZLhe8dOVquwhEQSTf1yziFMfv40cGvl/iKYs7aWMWv8QyvoFyAR0OdvmWr/8uzm2f4+mnXyTNUr7xnW+nP+5x5aUTNrEl92zkOGnlbwqPNKlbC7202oCzko2OQ7x0W2KwrlORPccPTFmEbBx3IHIGZHlKEEWyOLmKi5TrHo5jt+3Jfom89hhvj9jaGpBnMeuNIvEqMtFTsinYHhxQZiVm5XMwfhuzY9FrNaDb2aFCytYL+a4yjRot2aZ+VPHsup0+ntWQJzN8Z4Tv7srmrMRyYpbrCZPJgovn76QXbLNZy1jaMr6hTRRG0s+cxVJ0nOfyNHE5+3V/gdGFf5WqWEs7r765UySdyjj64if/Z64/9mP0BzIPfEfqsrGafmulWBovYHcex+nInKhDVK6OjKnc7EjfQ+KVR1EOKOstiqYnMhuM+qrFDJWpVGWvVcRbQyF1G22SDqNWmU4b0bn0X2QwTVfmpS96sFsC2HIKZosFjQleZEllqbS9aePBhaG6pxG9mZTSrdPFjNDr8rZ7v5ZnjhL+5gdutqRbmcl4vwZM0blq9w98bZ/vf2h8+yysE028aWhoaGhoaLye0MSbxpsLTbxpaLwSmnjT+JLw3o/8Kh/73M/Qaw4pVwk3TxZs75zj277hm/mau+5pLYxS5aFnO/RND9e0qcuSKstZTucsFyvyJJUNQczxJGazLrh0xxmGw46UywhDl8ObM+JlQy8Kpe4RUb9DUWd0OooESijy49ZFch5P5GcL1+jSjwaMBj5pOuP4xtXW0sxyHDbpEhFBZr5FWYfUxpbUdUCWOxTVkjiTtoqbZMWJ1FVjNreSKajMoFmJyLhhssjZ3j3DJsk4Oj655bYZx20ZleXU9Qqpe47pJ2BX1E0gi02G70/wg5ggqFoix3f6JPMtZtfO49p9DHcqG6JargVy+JiyYVqtVy0JVla2yGgyHnWlDaXDXFoD03HxwlD0LAubsharZ+zvdtkZ79HULo0h5bw5/aEhZQw5Z1HLZsxSsdUKRdhtCKUO10nZrKakcURTDkiLjdS9omHDapHR9ffx7F4bF84LTNG7yWaTy1FJ/w1yqevg7T/E3j0/SF0pi6/X2NiJDI4bcvnR/43PfuC/pVDx34yKICqkM3JXtkddiL68F3H7T8jnArM6kBsDCnOBzRblZpsyG+G6Q0QzlFZM6JfSj4aj0yvM5jJ+edrGEkyzQsbduJWptGxE/hLLFD3Iut+okbU8mRtla9lm1MrisBJ5armYE3gmW6OQwL2dbdRwRHem1BfIPDjl85//NMH4QX7u2YClIgtfk3RrbpFuUscPvL3H733H9u3zt6CJNw0NDQ0NDY3XF5p403hzoYk3DY1XQhNvGr9tqKX72ec/x1PP/ALnBnB+/xKN36PTH3Ew6DO9coWnnnuGy6s5KpLW/miM4VhsygwVtWy2XrJIk/Z7GEVsjbaoq1QezCmzecLJ8RTb3NDrhPJZcePGSySpcrRsqJqCMOyQJSmUMX63ALuh49zFILifc3v3sjMesj0KKTcFTz17nY2K9+WULQm3SgpqY5uqvof5+h7i5UXqIiTlCo172LquVusuVhkSOhueeelFXjxJ2T93J6uVx83DFYv1Sn6Dcro9W+Qu8Nw+W8N9LMNhsVzgBLLp8WyK2iLPp1jclHpXVCKvst/yHI900WN+Yw/HM8nN51rix7RNaumfad2y3DNkoXLcrvS3jyN6WM9Ppc8ZQeBLPQbLtWymMkUS5rKhUjHXGmw86tKTtmMM/wb9vkPH35UFz8b1fNF3KHfKCOYZ/cBlEPXVj2R5Im1ZogtL2vbwvS5ls2I5W5KuFaG4wLDXov+Uo9MpjWHS67ts3/OHOff2P0lTlyLDy/6yvxGiDzfk5nO/wKPv/6uinwYvDFgvpU1fubhapEtFuHrYirS0pJ2si13fJ/fuirQhgbmHWUU4lokXySxyVjKmMaaMbRGvSFQiCTaiMwPDUm66UpftiFwVZaJIvhovsGXcKxmTSsrZbJKcZC0ylLcs8Ww7kPnm0vVDuqKrfJWQbUSnbkTRyFhWBrPpEmtwD8vR7yUzOpT5F7F0s5SlnckPfE2ff+1rX0m6KWjiTUNDQ0NDQ+P1hSbeNN5caOJNQ+OV0MSbxr8w1JqtnpuPPPYEP/8rP4NZPkvPLtjfu0RiOzz9zHNMrr7AyUvP4vY8lp7FjZNTPMdhlq45nE/Z1AXLqiCXTYHdVXHffAaRz/Z2F8dWllk5RbZmuZgxGkWcPz8gy1fcuDkhSU0C/4Dx4ALr6YZkldAd2ZRGzeR6l6kckxupbDjgzgv7NGXF4WxOo+K4DVzKJqMxHQzzrNR1N1XzdszqGzDrEYTP43aOWlfYarWN10SM+jGpm3GYqBSoAxYLj7pWccEqJrMjLLPAi1Twt4a+fwebyR43LtfSfgenU1E4MyLX4uzggE4QUdUb2Q6JzP1K+qrszwIsJ2WdXafXl+tS1dHxVBYppJ8+RV6yiQuiaNASb/F8QpGkInvJKk6Yrzb0/Atc2HublG9Yz1Z49TnRTZfGcBjvuSymE7IlLFcq4UCF56vMrTUUKcPIY9i5ICPbw4lOGG4Z5MmIk+sDPHeIGy3YbCaiEw/DUaTbAturWlfXTsfmwtv/ENv3/snWjbJpRPjXgCKu5jc/waPv/wvM1xM6/Y7oTlkUBvS6IY7bsJwVlKWDY42pkj3S1Tns+m6KZk1pP9da9ZlNjGklLSFpNtvU2QM4tS+L+xWirnIHzUlEP3VtE7gqjqAv45ZDpQhej96gi3K4zWUDqrKL5nVNz+sz9neZzxLq0sK3O1K8Il8nKkwcVdGQFgZF2TA5ndLdfpC3fe9/h9+/QPVFSTflwurx/fdF/BvfsHP77CuhiTcNDQ0NDQ2N1xeaeNN4c6GJNw2NV0ITbxr/Qvi1z3ySH/0nf6tNIvDc5WM+/uR7uWMP0tLgkZeuM0s2rdvotcMphBY7Fy7Ik9fm9OiU5TphMl8QrzMSOcoMAivEwWW+yJgs1oSRS+A5dKMunj8Ee8jJumgTFPS7PaarFV5HBb/3OXd2myJLuPrctZYIrEsbqoqiPMELF/RGNbP1EctkwnyzltnuEPghaZqTZqW0Y9MJU5rySVkYnsIJnqepnocsxq5tXNsHx+JwGjPNS3KzZjVJsCubu+7Yx/dibhxel+5V9LqN1Fuwu3PApYsHGN6N1nJMWWZVqUGThnS64IceWQXrTc5K+mWYOUFnitnUUmYgcpSE3VzuzbCUu6Ph4xUBSbZinYusZES9WrrZpbEqDGso7Y7YGvYYdx3pT0LoiTKqkE3skdYW/mCEmaXsB44senDj+Ij+eNQmjTg6OaWxDdKitSOkNtQYzVp3SscPWK6UldiIQXfMXRdGdLshs8kU1/TY7kYMznw3o/v/LKaMoyJLXwuWG7K8+Ryff+9/js1V9vYC7CYjXkhfGXF2v8/BvpRD9JXLwlwOpZxMrEplbc1FtmcwjRMs8w6yYoTKCmuZJ9TkIvNeG3utNq9h2TNCe62oTNGnT5qY5KJbo43h5kpfbmUvTVOVeKKgLBrRtcswCImcVNoEz7JlDGYyXqLrsGjdpDfxQOZRLnqXebX9AA9+79+gM76LqvjipJtyMf2d9wb8wW9U1oa3L/wGaOJNQ0NDQ0ND4/WFJt403ly8EcTb9evXWSwW9Pv922c0NN660MSbxr8Q3vuxX+Af/9r/j8c+P+X6S/tcO/kgoXeZ40XKY9dusr094MKFM6RVRm7arRukWTYMO306nR6BE+C7AZahrIo8+dnHqq2W+FmmKWURk6UxeWYxXxjktYPK47leLhmEPVZpJnUusJxcHuA5w25AN3RJk5IsMxlvBUS9nNGeTdAzOJ0r18OKOEvJpQ0ai2RTynbEoNtxCIO5yPIchv0slneIa6Y4dUORlqSlyNLIZxWSV0GbZdS1N9LfnDO7uzSlx3w+xw5TOn6XzXSAYwf0xiXzzXNU5pyubHZ808eVex2/ISlSJguV1RTKSq55Po6VEoTrlrxbrVTihV4b580wKiK3R8853xJHsl2Shcsg6iL99SmNWM50pF9jOr0TTK7Si3bwnS1OpocU5oR1nnDz0MVIKh64KG1JvdeOjwi6PdF5wXSxbK2/yjLBNEo2qegqzugNQ9GjbNRE0LIYEPgu27sqPlzNdDoTnRucvfd7ie75cyLbkKZOpZZXX0xVltB8ecRzv/rXmR99hqiD3E8b2y9Zl9K4K+1nsjin9HsjqsJsM84i/XPDObV1GaM5FD0O5Yl1n4xFTzaOx1j2C5T1MblhStktrKaHK3Vs9WBv1BU92DJ+MZW7ojFrmVMOWd7IPKmkPZXVtKbMCxzHEb05DPsFvd62jHEXw72BHzY4niU6KVktQspmxujCndz33f9fovF9IucXy9pqYcvcfvfdPn/omxTp9tobDU28aWhoaGhoaLy+0MSbxpuLN4J4u3btGr/0S7/EPffcg++rEDwaGm9daOJN418Ijz7xIT76uZ+kyR5gfvz1JMUjdLpPU9cGaQ7jQY803lCkCbZhsonXbYKFne0ddsfbdKKQPMvarJOGbbPJU5Iyb78Hvs2g77FcZCxmpdRZ0xgVZZMyP50y6HQZjIaUVUUU+EyOJ0R+wIXzB0xmK1aJyj7Zxw96rFdyz3yJ67iYlin1tBHN2phpVVXSkbocx2M2i2VRCKiJ2Mj9jgW+pyzVVMKAkrRI8QIHx+4SuCo+mspQusE1O9LHu2Qj0wEvx3d75NOzLOYrkeU6V15MwU4Yb7lYUqnlbDCqfpv9Mys3eKFBFLoMewPZEB3QGUh5b8J6DfFqh/V8izRVGVYtSmtFZdZ0ozOEsnDl2ZokLqmMTGSWTZTp4EVL+XmGYx4QLx2mixOcqCJvPI6OuiznM/qDNZlsxGYr+SwyGReIXJfI8en4ofRZZQrNGAyVtaHHXHTayL9NPON4MmO18ZnOlbVgwuDgIcL7fpjGOwttMoXXIN0sn2JzxAsf+S9YnXwcJ7BQySiSRJFfKkmDh+0Y0kbKeql0bkgbJ2TVMcPdlHA4Z529SJYsZFwGmF5IxQzDvIJrnSgDR7lnJP87gFRZ3c1loznHdKSP9YpNGZNzy7JNWdKpPruOLYu/IfNLJYYQOaQS1zEJIlt+HrJZD1gnG5LUlfG3SPINuczn0Zl7uOe7/xuC4UO3s7a+Om6RbgHfcdHjB9+5g6XMDL8IFPH2Ux+80WZulQ7cOqmhoaGhoaGh8duE2vPastf5fd+qiTeNNwdvBPG2XC75yEc+wnQ65aGHHnrd69fQeD3xxd8INTS+AHUNs/mK0IHAnmHUVyiLDM/dal0s+50O6/mCK8+/xNHNuSzuMBwMUBkvFfFDlmHLyWSzlg3AhrwqmK9XzJOYSv6pmGPxppDyDX4Y4Xoh63iJY0sbvsHpdMaZgz2+7h1vxzEd4uWGa9duikwLou4QN1AWUSGD0S41PpevTrhxfMrh6aQl0RzbQiUvUJsO21YB9hUBlJCkt4jAPE+JY+VaabK1vc3BwQ6ua7FJFuTZos2a6TsWddWwWJ2wSVfYnrRVPkRe9uiMF7idOYadEIUDfHubPN7l6IbJ9FRZXJkigyvydej3fWkzY7Fcs5E+b6b75LOzRH2kHmWhtcty8s3cPDzgZnaVFVOq3COJTebTQhYwi+2tHdGTIhUnssPqkGYDbs6eYlZ8FifycKwHqdKLhN2IYOxwkuRMVcwypQcZt9Cx2ekP2eoNcQyHNElpahk00UuWrkUvE1QyCC+YUpQhV6/eyeTkDoLud9O97y+AfwGqL+Zq6baWcFc++dc5uvJeGRqVUTYVWZVLcFc2hEPCoEOnZzEcKiJ02M6vrDgmGizAvcFqc0UW0Tmek4nMU9HZFRrrGWz3isyPOYFb4bsqU6rS2TU22SHHs2NunBwzWSTSp4gqPgvFFpY0qzKcmlYjQ6wylcqElkPFpTudzXnupWOuHS84XXgyLvusVxfIylFLevbP38ldv+O/Jhi+44uTboaF63d413mLf+9b97At/YjV0NDQ0NDQ0NDQeL2hiDZF6D377LN8/OMfv31WQ+OtCf1WqPFbxoc+/VE+/rmPctC9xNmDjO3zvyIPuyOuX1FxuXy6nkedl+zubLG3O5bJZRCGIaZjs5jNWEynFFlKkd+ycHNcu7UmC3shliWlqxrX8ttYXI1p0+lvs7u3x5n9IefOj4jThMVijW04bUIF27BYLldMJnPCTg/DstmkGUHUpdtXyRiaNpZa1RgkacEmURlTjda1UMF1XbbGYyIV3ysK8XyHui7JM5WZ05RyykXUwxJZHH9F1JW67RF2FZEmS+LyUSrrKmm8zWY1prN1xPbZkq3tLbb3AgLnEnkyYLmWsmuD9Trm+HjBdBq35F8n6uC5XmtBNjkMWJ7sIaJihKc4UYLvXYDia8jiiyznAXO5L17l0rYimky57mFaokc/pdsZMR6dwe/WRIOUTs+Hash6aUvf13SHIYHoU8WXU6Rj4Dr4ovMyy8g2KaWMW+gH7GxtyxjW7TnbbGSc1vR6NXt7WzSljIvVY//r/23C8d3yXVm6vToMU3RZFlx5+H9gduUj+OGQsilYx3Hr4mmZEU3lsNlkovOUsOsSdGT+GDmGI9ctWC82HF+LSZcyJypP5s5MxvQqZXVZWjjCMjY4Vi5jlGC5p9KxU4oqkzGvmS5rFuuKTHRVbgLpk9eSbKIUub+kFNmUJaTvezJH/dbddi3jXqgoc1ZX5D8jct1BnoY4vfPc+R1/jWj77V/UvVQRtsqtdvr0T/P4e3+YX/3gP7l9QUNDQ0NDQ0NDQ0Pj9YQyqIiiiLvvvptf+ZVf4aWXXrp9RUPjrQftaqrxW0KcZfzkL/8IT7/wYfbcCwxHMeHui5S5z/LI4MzBGBW7/ua1I3a3txmNB8ymU+q6kaNis4nbT8u1WG1SqoY2kYIiP1TmznFvwKDbB8OS1gI5P8A25dMs2dpyWr/96WQj9Wza2GA2cp8i+qTOtMjJpb51mpLlG0ZbQ9I84cbRzdbN0w86JJucuqoJAq/960glAijrszAIWxIsr0qSbEPoe/Q6Pbnmt26c67gQGQIsv0CKU6e7VEmf2lxTO8e4fiOynJNzobR1KPL7JOuIxWpKFo9orAyrc1XqdXGlHiVrmilTf5uqkOLK4l/kalSmTn/BKl1zfFKSSTklm1kOSE8ukc48qf9IdOVgio4cb8NylTJbLuiNu62rZJVP2eqdpeseUGY5pruhaAqmpw6R12F31yRNE5o8JZJ6VJbZ6XQu/S6xLJu93a127KazWesOrEjKJNm0loLj8ZCwW3Pw9d/H+OI3UJevnUhBWX0ZlsPlR/82Lz76I6I70XWgspWWpBukvkj00aeQ7/FmITeUuIHMBUclqFixWudYpkc/3MUxBmwWDsWmkHEs5eZadLPCKBKcSmUZlT6VlQxMB5d9PJk3fjAgiJy2TcOReSdj5SjLOBkD01RWjwWF6FeN+y0vUDVHDdGpSSfcl3E6kGtua2HoDzrc9e3/T4b73/zPJd0sJyS+9k957gN/kcce+yRPPfe46PMMl+64t51zr4WXXU11jDcNDQ0NDQ2N1we3Y7xpV1ONNwlq7/vldjVVLqaf//zneec739nObWX19o53vOPXjSw0NN5K0MSbxm8N8pz8zBMf5/lnPkXfqjidXqUwSnxFoBQxu7sdIj/i6PCYLE3l4VcxXy4xTFn4XYeszCmqAj+KKKu6tThSsa+UVZwtD2HfDrBNvyVd8iJkOqmZTTdsYuVGOZUNQ0LV+LjyAI8sm/3tHSzbaS2V5ouYZbKmcVX205RK5Do5nTGdr/EDj6pWseYSwsCl1wnI86Il8MqiQsWRq8qadarinqVt5tRRbywyhdIPFbfOlPKQ1AVxIX1IAgyRw3E3NIbUGZn0ex6pyL1eVyKrxXxasZz6ZJttTOlbd1iC3K8SOkTdrkjcIV6bLOax6EBlRLXweyJrtyZNu0yOSxVZjeF4TcepCKvzmLVLZT/buph6yhIvXDGfSz9E19HQZ7NMyNcrBv4BvtmlqqZ0+xWdjiKuRiJ3RjdatYSbslTr9wJc32O6XFEql1DZh9V50i6Mq3Us90MQypiGPTkCHDNh/MDvp3fH76JRjOFrEUTK6ssKWLz0v3L63N8UnSqyr0td2aLTuiVTw0DF4VPkKm3MNbU4brJM9BvfsgJ0IqrCpsjUgm2zsz1i2DVExpjadqXOGiMzsStHxq6SsZE+VNJuOZJN5hDXHWDKetuYc2QWyhgXqOyyXtBR01jGXeaYDGrTqEyuysU4l3OWyCZ1mp4MVSBjlxD09rn/3X+Y8bl3UIpuXhu3LN1On/knXP7QXwRFDMpcVm7ED3/uYXbG29xz14O3y/5maOJNQ0NDQ0ND4/WFJt403ly8UcTb448/3iZXOHfuHC+++GKb6fRtb3vb7RIaGm8daOJN47cERZI999ycyek1Lpw/5cb1Y2azMUHXwHCvMZcHn2/2uHTpDoqqbFM7K3fSbr/XJjIwbKN1OR2OxzieS11VsiGw8B0PFfw1iwtWi5zVpsB2hsSxRVkYhEFD4KosoBmGGbWE21Dqy9OMNEnwAh/P98mNjLhatXG8knTD0fEC03LY29+lwWpjloWege/fIt7UoTgOZfnW7/VxQw/HN6E2KDYVeaI2JsrVtEsmcqQq7llTyaJR4TmV1NiQrjNZVUq5b8ImO5ItTkhvrAiiGit7Jy73QHkGh3OkxUuY9imOSsKQdihztQA5dLsqwUAmejXZrBVR1yNNZWNETugndMMjzl98iaCTcjJdtgSQyoS6tasWtC7KOTIuVtjFHnfsXJA6jwmC2a1ssc0+SdwXXcZk+THdwOCOc2cw64IodFrrw5PFkrQRyUWHgWzQlC49N5LxdlvLutYNU1mI9X8XnUv/d+mbIhcV3flqkAXW6XD4zHu4/tn/VhZZh7x02SSiu6QQeWyioNe6+Mp0krFwZG5EMg98iiYjqxKqUuZJI9ex2cRL6nrG/Q/usLcdspzLdVMll1Ckm09oBjQyHqWd0lhS1liKCGreODIH0tZ6TqYidj1o59ImXbRWd8rSTpmmK8JP6dK21bjLp8xH27TJVtIPt8OD3/+HGV+6V3SuMra+FtEo8rpd4hu/wLPv/WEqaXO0tdW6MBuiQ8OuGQ+3+dZv+p7bN/xmaOJNQ0NDQ0ND4/WFJt403ly8kRZvly5dYjQayTtQwCc+8Yk21NHZs2dvl9LQeGtAE28av2U8dW3Bh558kdLf0N3uEa+X+FbDwO/z3LMTVnnJvfff3cYeU5ZKyue+kUW/qCvWcynb2HT8iKosWc4XrbVZp9uhUf6WrkltVUymJ+xuhewM4fyuzYN3bck9Jr3IJclijuKC69Mlk5Mb+CyojITrSUacZ3Qw2e4PGHY6WGXBwajLhd0hZrGWTYfPZm3IA7rC8XqUTUfa97EMh47n4zkmtmOxWm84nE2oRJYkz2Wh6HD+4CJ11iORa0FnQifyWE33WC4CvMigrG9Zz1lVn4I1lXNElVWYzVkc42421hVm6aOYdUbVyManWmGbFa4ViFYbHDenys+QpVt4nRw/dDCchDxtKDIbyz9ixXWWG496fQ+Ru8fWzgbLnhA4XZxmSOg17J83WG9OqGpDZLyDF59dcnw4YWfLpmgsrp0YOKGLYZYtkepasgjWJVGQsxf47Hf3mGcTajtge2ufZHWdyY2bRBf/b/Qf+KFbi2VT3poMrwJFVi2vf5DP//J/xunNGXWlEmQonm6N8qutMkVKlnKuwvZEBqduM5qqeVA2OYarrNEK+V+O3RQyt2q2ZQx3x6Ho/z45/+0EvYzp6hlZvA2G/d3WmrEoJozHLr2ezDsVx63OsZD67UbmYSWCbaibuCXQjMaQsVYzxcExXbpd5VYMeenRuAeYxo7UfR/3fc8Psnvvg3JPJj17rU2qIpMj1tffx+mjfwWzSmlURlNH6pbD9eGhe76eP/pv/RmRdXz7nt8MTbxpaGhoaGhovL7QxJvGm4s3kni788472zYGg0Hb5oc//OE27luv17tdUkPjzYdOrvAvOcryt7fANvKvqpUrprJwgmVccOUo43C2z9OX72KVHYCzQWV4DBhx8eI9KLugD33sYSazCYN+H8uweOnFI46OJni2S2QHZOuEKiugbtosmkmetvHVbN/GCk26A4vx0GB7nLOzXSDVkKc5k6OVyCIP8EDqsB28XkS3eyvhwOEMtnbvZHcwpslKzKKi51qERs769AZuuWZ31KUT+besnRoXw4pEBJemMkjimPV8RbLOSKStjXJFrVacro85nd+QjcoKM3MwUlk0DBWnriAva7KqoRT9LJe16MgiCmupb4Nnujjegjr8CE33g5T2U3I9wqgPSNceRVLKdiiThSElyzasNwVOeEzk1bjFiEFnxd5Q9NB36IYW5eZAxtHBDW1ZsMZs5P7p9JSymNL1Qrajbapyxs3T68Spz2QaMp1XpOWSIFSWfivRo0MwjLh87Tmee/Epbly/QZ3b0s45toIxoZXR8Sqacovrp1Nm6dN0g5zRHf86nXv/A1ksLemDcjF9dRh2SDZ9jOPP/TdYzRzLgTieti6bg+6gdeGtZJyX64X0V8WVW7CKT1ksT1mtpm2SjGST4diN6E7NvkTGJyOTsbh69Ygnn1gzX4VsbQ04s7NLUSWcxtdlPBtCu4tR5W3ijrKYyH2Hoqc1rikLvTXCc8cyH3cY9getFZ8lT73Ac+XTkHsUwSn3NSVpoQLQ9Xng3T/I/v1fR6l8jF9rg6o2E4p0u/Z+rn7kP2Mj46F0kOal9CtltljKZ8wd5+/l0vl7bt+koaGhoaGhoaGhofHlgPJsuf/++7lw4QI/9VM/Je9Z6g/oGhpvDWiLt3/JoP6S9Ysf+VmuHD7P6STlJ37+J8mLDed2z7Z/Afit4mOf+wg/8Qt/n0985jqPPFLx3o89w0c/+xRmuo+x6XJ687K0dQ2DOZbRcPaui1SOxfVrV9ksFy3R1u/1OD2e49oO587st1lFl6sVju/jh2FLqmR53v71Iwr7pJuydfULwgiVjfR4tuDq0TE3j2esE3lwmg5x2jDsdYjUX01KG8s9YLruMuh28MwFR4cnWLZNV76rT/XXPVPq9LsRjd1Ie0l7rtMJGfSVK2kj3+NWttpQrpGFyNO0xEpdNnLUpPGCeG2RFiVWMMV2StJ0Td3MiXpSf2tZpbJkJhjmBt+8gFGdJ7EeJ+UJyA0G7gUGnX3KZIe6GON6KlPqgsZYkaUWdpMReaLLLMKpPDrBml43JvTXWPk2FPeQ1x1828QJLpNkL2LUrozUkLKOiUX+ptom8ncxcSlEt52OR3/kk2ZzvMBkayz6ag7ZHzs40sfNqqTX25M+ByxnMwx7RhP0uHY65+TmVfp730H3a/88jdVprcheC6YdUMXXuPqxH2Z58gSmG+EHvujDEjmq9q9Ptu1JP5Vrbo2KU2eZliyOFXXVtO6+VaPcP3M812ktxkyZM4Zjs0o2LDex9F3GRw7VL9crKLOS2TSjYIkfmcSbglTmkrKeU78DVWVQlS5mM8IzLopehiJDzjpeS7ui164pc6dktVpKnY3MV0Tmmnvf9cfZv+ddVIqEe82/Ct9yRT1+4QM8+77/FLueU5kBC5mjhfSllhHIRY4ze3fzR//Qf8yB/O59MWiLNw0NDQ0NDY3XF9riTePNxRtt8abcS1UoGVve/4bDIc8/L+/Cp6ctEaeh8VaAJt7+JcPHH/tl/vr/8j/xsU89xuevv4eb5Xv56Mc/xtC/m7svXbpd6p+PX/zwr/Ke93+Iq9cznn5uxvNHjxIXV3GKMzQb5ao3Y/9MSqebtTGs3M6Yqyc3yJKYOivJNwl3XrjAxfNnKdMU05CHrWO3hMrO/gGj8bglXpIka2N+VWXD0Y0FaVISZwnT1YpFvCHJcmzPx3RqKiNls1njmTmNCohfWmRVxHRh0pQbXHvZciXjrS2CMGj/6qEsnKbTJcvNhqyuKKRNFVx/LA/kKHRRsdSKYtNmGjXwqaQC27uVCUdl83RtReDEUO+RFWMMW5FlUpe0b9sV40GPYXeMb8m9ZdbGKjPNSFYbn7Q8Ji9iPCunE8iC03jU+Q6eM8IL11LkGo7byL0XCO2LIvOpNHodknukvT6Ne4M4tZgfXWIxv0hZ29whQ7h/dsFqKXUr19PKx1KJHqyGIg9FJuU+2VWrHa7jttlgo458b6xWZ/ffs8cd57ekX7bUoSyzpG+ulK3PUsQj5lnDYjGg2/8e+m//IcxoB6rX+mtR0yYRqDYz0mf+Fmb+mOjIbmObdTtDfC+Sn03iOGn/4pRlqcjVEPgqW63ZEnFl1WDZpshjYTUyxvJduSYr/0839EXXBklecnCmy8FexMnNWMa6L4ur9MlcStklNaWMtSOLuyftqTh8uXyWogJlpSd1FKGMbdMSo7nMk7xa4UeKAIR0U8hcttjZ3uOud/05ti/9bpkfyT+XdFvc+BiP/+KfJo+P8Tt98rqR+amyucqckk+VaPV3f/cf4Af/tX/39n2vDU28aWhoaGhoaLy+0MSbxpuLN4J4W6/XPPbYY79OvKk/wLehjDqdNuSRynKq3osODg5u36Gh8eZBE2//EkGtpb/88X/Aw489Shr3MTuP0hsfcX70Nt71tt/P3s7O7ZJfHJ9/9gr/68/8Q64cfoy8eILp6hHS6lMY1k02s5osXjMYJvS3FmTZKVlicfVwyY3TQ6yqockr9ra2OX9wVpb9msnJCbEs9oq+CeQhqPzt1YNYkWBqA9CTB2Kdy32liRf6BL2QcNBtM1+q4Pcq8P86SYmzgrO7PrtDD8c1RSaDa4czJHOBgQAA//RJREFU8kwesEGD62fykO20hNNytWYyndHUjZwLOZ4mLDeFPHxdHNsWSRqOjpSb4wIvsFuyJEluBd5X/EemXFZNo3V9pFbE4Xmq4h4Vu7+1UqvqDJWT1TNEz02PwDflge+QpyPK2qJxlStoQpMWRF5Bp78iK5NWV45rYHpH1PaxbIp8rOKCXItI6w7KMzg3j0iTbdabPZbZiHVxkU26TVOtuXjPmp39lPVsTZ3124Ws06/BLllnCWUVt0kLShmDpvFE9ojN2sS3D7CNAZFvy3hc4/T0mFTKp1J+6yBie8sjjwOeen5J5gy4991/CmdwTsbktbN5KpKJJmbyqf+e5Pij9LZ7oreKNK2l7yaW6bUEaLzZULVZbGkXRRX81JNxzZXLsZzrdkPRkSzIlSygm4yNipcn4+v5XmstmW4SLCruON/h/Jm7seu7WccrGudmSywqC7O6MUX3nozfRr7H7VzwQrli5aLbBXGykMW+whWRlQWosq5Ta3+R1wTBmDu/9T9ncOH3ipyKdHut5BHywHQikskjXP/4XyTfXMWLuih37qKq2oy9jrLUk43FN7392/mP/r0/x3j42rHdXsYt4u261CFfvkjbGhoaGhoaGhq/FSh6zdHEm8abiH8e8ZbneZuFVFmlqWMymfwLH1euXOHy5cvcddddv068KahP5XGj5vuv/dqv8cADD7REnIbGmwlDJqR+An8FoZbhUo+sV/uLwQc/8X7+1v/+o1w7eYZ3PvSN/J53/068MOfuM+9k3L/jdql/hsVq3sZxG90O/J6kJe//xGf5P372gzz69K9hB0/hd25QVnMcBzxrl81knyYbsLVt0+mrLKcvMDtZUlkm4cBjGIT03IAL+2fwHI/FcsHJ6QkvHp1wfZEz7HbodpyW/JL9gDyQbSJlGpzXUj5gXSSsVRICo2Y534CKf0aJGYyZb0ru3K14+wPbXD084rPPKDfBLl07wmRD0K1a3Qy6PUy5/+T4hEGvw9sfeoDD+Zor16+3wferrKQqGk4nK1S21W5fWWbZolzIqppMHtaFcisVATu+hW0kbFYPsVp8M26wxIk+g+k8h1E52OWO1OkS9Q9xfYOTK9/FKt9gbv2KXJc6YodR2Ke3Y4gMM06uB9L/Ef3xBq+zJnB2WZ2c4XSVioId3Hob0/0cRXNCPv09ZOX9MLqOkYO7OeTsXU+xNUpZHRrY9OiNbZGp5HQ5lTrm0gcLx+iQruQ2GfPQ2+XJx18Q/Q5lAdrj4Ews4/wY+7shW+Ntnn1Rrtk5l870KecjPnvdo/v2P8rOxW+nVpZfrwGlL8URnT7yo5in76VyN8w2x7hWj/lcxaBLCMIOw3GfIHKJ4zlLkdG2XEajLVkQKxmfI4oqpdf36cm8sSqT48WcRMbI7wZEfkBgKIu/0zYe4D133cdD938vs0XKc8/dYL5eUbovkZYzjHLAcpFQ1nNst6A3MGSBDVoCcD4ryNYeg2hXzrus1sdyzGQxLlsLwfu/869y8OAPSn9jOffaxJfpdtgcf5YrH/5PyVZXqM1QsY8tWatcZQNfJRVx2Bqe4Yf/xF/l3d/2/bfv/OK4OUn5N//qp9jkMntV1lgNDQ0NDQ0NjS8B6m0hcE3+7n/6du7adzk6nbdZ7pUrnobGlxuKXlBEm0o2pizO1KFcQNW5l3Hz5k1+9Ed/tD3/24Uik5Xn1Pd8z/ewvb3deju9DEX6qe8f/OAHW3n+yB/5I608GhpvFrTF21cabhNur0a8/eyv/p98+NHPYLkp3/893/J/sfcdgJadVbnf7uX0cnudXjOTXiANSEIJSBPp2EDELiI+seATG+8pIooVRVFB2gNBSgBDTO89k+lz5/Zy7uln9/LW2jMXhmFmSKWE/U12zj27/P/6+7+/swpeeuXPYLRvJ0y9ePyOb2JhZRn//Ll/wudu+BJuuvNBXH9jCzfc1sbnb7gOC41pCKEONR6FKhvQcy1Ero72ko5CsYtCXx09axZZMw/TKKHnthELDsrZHDaOr4Mpq+i02rDsHtq0yHtxgECSEYkqLPbXlUSKFKgMYkLe1GuNxAm/adBzThfL9WVY9Bn0bFRNDedtGIei70THmsTuiQEMFTUcXV7BwSXaQMQyzt66AaU8yddr06bChW5kYdJznU4HkizRpByiUC1Cy9A9jTZMRYepGQlRouoGml2b5I9QKpqQNBVeGEFT9WTCzlA6+SzJ1ZNhu/2QRQMQV6FoywmxKIZ5qEqEKOzRESD2t8PzixD0GjJaBuWMjJHCOLXBGOZqHThOG/miSDJS+aFBVyu0Oglw4hokxYMuynSWzQNqCIUWAu8sxKpC5T8AQ2mg2zsIp8Ne3IaT6KCFPheSoGGl4WKZo7HShsqybXiuh0Ihn/jZYzKn7ZioWwZCqYVCSUS5UqA20Cl9KpcTUnocvEGHvv0tyA1dgSjgUBmnBrcb6Ojt/Tq6+29GqU+HkrGpfrrorw5Tnv283SNZAMd1aZGTSVb+lSuETe0ssJoba6h5rHUWHtMAjGJEPhuNhtRPInDkWzGg8lGfGWbiUi+j3nZp43gYAd2nqmXqSwLabVpUBRsimxlTfkym8aIu0XMCuO0DODbVkRhTm3K+EuWeg2ezqauELZe/E+O7X5+QjGck3VjTrfYIDnz1HeisHKC20amdAwjUR2SNo6mG1PZd6gsCXnD5S/Hal775MW8k1kxN/ZDHdPo7SIoUKVKkSJHiyUJINd5SfE/xnTTe2Ez0tttuwzXXXINzzjkHmzdvxpYtWx7Xwf7b+JO12U7u2/ydSTn29/boo48m+XGk0xQpvldIibcfIKxNKKci3Rj3PLwXdx39EvSciIs3vxKBr+JDn/tzXHfPhxD6wIbR7cl9N915D97/kX/EbQ/chUZHxqN7Xdx34G48uvAlrHZuh+M/TJNjHVEYIrCyiOzNiNs74XdFbDlLwsCYRxPYAgqZAZTK/Wh2Z1DKaygbZQz19cN3XMzOzCBEjK5jI1cuoTQ4AI+EaDRbKJcqWDc5hn66N0sTZavRSnzDQYwgqCLc0KUJWoFJG4axch6X7t4MO9iJvQcryEctZBQPS+0uVqwIpplHn2ki9l14cZg45mfyKaS8JJrgC8U82u02Gu0eek4ItuXcumETTFVHr2vD9gM6ODgC/zIS0OWQJmabJmqd0oig0gVTk9HzQkj6ID2voWcfgRssIKI6DV2e1NuI7UFIKECvtOCLAXy3APS2QkYDWcVB4I5juZZBviBheDQH1wkwN81EXAhB6sAPlyHFHRjyMkySQQuqkPU5CNm9iMMhhL0cfX8YrruS+GPLqePocYAFbR6eo8Bzq1S/MkRBAS1r1EmChPi07Q4mJ0vIVSex0hPQsY/S9wJtxkSsLHVQyI3A7giw2j6EyTdBGLiG8mPS7TQbs4R0k9E9+gVg9aMwC00EcKhd28mCxqQaa9ZVKkN0H2/0uqjVV2hBpPY0FKyusmlwCEVR6aDF2KBDJ7kjytHj6LZU79S/2f+bFokYK1TxrLPOxkB1HQ7NLGK1dQh6lv3ZUbs2szAz/TCLbEY8hTDwEEfHCE02q1XlY4eu5pDL6uDgDL1uCF2uQFWqWH/J2zB53mupnzvfkXQLGvswc+N74DamkC32J4SbTX2bo6GKVJcifUaeDYP67aUXPA8Xn/e8409/Z6TEW4oUKVKkSJHiqUVKvKX43uKxEG933HEHdu3ahUKhkNzLGmmP52BijT9P16/Z5JS17Tj/m266CYODg4lmXIoU3wukxNsPIE5HvJUL/WjaezG/8hCWpwR8+atfwf17vwgYt2C1PY/hwrNwdHkRf/Cxd+DQ3B6YvSvg1fOwhTtQKN+GqHM/7OYSSlkPpWKMbNamzNpotBoo5yNsXyfhknM3ImcUsGfvNIxyJYkC2mu0E003VZWTCJS+EKPZZY03Czu3bcW2yfWYX1zEkfn5hPiqGBnkdZMmwiwsx8HsyiI9SxNyzBEtJWQzIkLfoecDFMt9CIVxRC5HHq3jroM+qmUD52+w0OvV0AlKiJPgCCvQChlK30fg2ZBNmuRzBhRBxICeg9sOsFxnjSSZylpKzPoOHJmHFwao9KuJBprd82B1vYQ8otsSAg9xDr4zBMWwIOkWWquTiGjhMLILkOMAQkDXVRuuxL7DRhArAkJpCfCrEKxnwaFn266MMBaQlXIIAwGRuoCu20WzTQNQ76LTbWF+PobjibToCDCz1L6qCzdyEUk2Ir+AwBmBIMnU9nRJiaDqLdjBLPyIzSWzUDFG7VJGTi/AlGnxErsIbPa1RmVya4iFBVSrbWhCjspgwvUFaNTOUdSA0+lBnnw15HWvpPIGdJyOhKKaUXS0D98N++AnSPbD0Au9ZNFzHAkRdDRWIzTqYWJ+KSk9ZHIB9aOY2pWeVqiMjgarnUVA/UrSbdjdDPWhEILWSsxQ83IVRtxH/WMYbGTcdppQM11YDepr3UGs2+YjP9jASncaneY4NGM9QrEMKVRRNOcS33aWRYts1qTxUEDGoD6ghHSvQ3XIQUGoj0kKxi54PUbOfjmikMm6M5Nubusgpm98N+xWnRpsGK6rIKRnRGp3CD0EARN3dC+K8Lw8NozvxhWXXHk8he+MlHhLkSJFihQpUjy1SIm370cwScQk0A+Dye9jId7uvPNObN26NfHZzHXC/fOJHGcCk2/sX5rT52ALZ511VpLfU4Vms5mU73Tv588UWJaVmO5yH07xxPBNQ+sU3/fgAX2mQb1hYhSX7LwYYbCMPdOfw0LjZqhs694sYHHlAO5++AYcmJ3DajANL34Edu9+2PbtcKT/wbnnVPC6F7wEF21Zj8F8X6JtJEQ9lPs7yA48BEG/Eap8GIO5MqTeAFaXQyw2FrDaWoHo62itOFhprOLA9BHMrS7DAy0oNMGODAyhP1tEr9VJzAjHxvrRaFqYmaklEUrnlmbhCyEqQ1XkixnYNKhFylumiTqKBHTcMu7bn8Pc3BLy2SZayihcOjYNlzCSZc2yHjJ5HYUqTaASTbwR2/YH8OjTpfxs14Uaixir9qGUN9Bsr+KhRx/CcqsOyTCSKKStDmuG+Ylj/CgQoIr0yYQMHfQ42p0sAk9E0PPgOSXoxkbk84MwkklWxUrbR81bgeUqaC9uQWhn6J4WMuUZqDkfbY7SmWmjVBLQrlfRbuRgFGSSmSOQ9mFkcBzlSj96no6lhoDFdg/tcCUh8UxlAzIGyaT3AH83FHETpEwTcn4Wpr4OsM+ncsuwowNoLAaoL3IgAw85cww5Kq+i0cLWo5p3GijKPQz2+ehYi1hYFtFpb8HMtAp54hrkdryatmisdnb6jYCoGOjM3IeF2z4Ou+mi0xThOzJUOs+BJWRVQBCK6HYcNOp1OI5N7aijmBmnxU6GE7ZRKFVhZgaTSKWtXg+thkT9rAw1k6M+Q+WwOrAaK9SuTXhCFx10Md9eQa1dg5EBTG0YVmsCvZ4EJ3JQb3totctQsA0lYxxDA/2olCUqRgOLC9OU/gqKWQ0FM0/9itpFNTF07qvQv+Ml1NZMup2hvLKJsHcUU7f8BqZnbkNEbRhrLVhel/oDNak2iKK+DXqwC1IwQb1Op3JpsE7vGi9FihQpUqRIkeKHGvwuwyTM2nHiu82J1870zsP4Ts+ffJwKa/efLq9TpXe6e78T+LmlpSU88sgjCYHxRNNJ8fiwRsyxZh2bnX7yk59MyLgng7m5OfzO7/wOLrjggiRdJvPe8IY3JP7knkmkKrtt+pu/+RtcfvnlSRm5rNdeey0+9rGP0bvzN194uD//6q/+Ki677DK8+c1vxv3333/8ypnB6bCp8VVXXYUvfOELx88ew9e+9jVcccUVuOSSS5J6vvDCC7/l+LVf+7Xjd347uM3f+c53JvK89a1vTdwbnQ6HDx/Gy172Mjz72c9O8rn66qvxpje9CW9/+9vx1a9+9Un3lRORarw9w/DAgdtx+8PXUyfpYnAkRqmwDrW5KhYXfSytDOLAkRxWGvsgRIcx2m+jfyiCG7fhdkOMDUxgeHwMQSxAUtTkkOkIwghyrNA9AfK5AuqtFu586NEkkqauqjAFCcV8BoLKbLgNNiP0PR+0NEGJRdQWl/Dw1CyacYBCXkOr2Uk0u+LYRr2+imqliKGhIgTFQ0CdO6aEItZMEsvImrvQa/ajtuyg45XRdkfRV/IhRQdxlBavpqXA1EJ6roNGh/IkWR3LQ7NjwaOJT5M5AIIAL3JR95twPZsmCjcxE9VVJYmO2Wh7iS+4rK7A92NEVH7+VdB2PZo8pcRBv0jlUKJd8N0NEOQmBOkwlc2lvAvwRNak81FQRhB2h2kn0IRmzEA1j0LL7afRPwcjwz7EdNjtXVC1QQjGLDynhZKyA8PVPDLFDkRFS8x0fctH4MaJ2aiiZZL6d3sD1GY6oN4NTbWQk86myh6ncnMgijq8IKZyV9G264DSpvJU4UQ1qkcR/X0b6JkMGivUZJSEF8UI/UFqzxGgcA76z/sxKg81XkJanhqizNE870f3kX+B4IeIpRBmlp2aeqjXPDieg661RBNvSItaMfHpRoKg19JhNfqT63Y4T2cGSCIDPsnGpJcQ9KNcLiFboPQdiZ6p0WNNwGxA0HowVROyY1J5LJgDXSwvVbE8swtOd5LKNohYpb5guIgDheTXIKsyBGoPy+mhTn2GKgjlXAUyk5NuD8PnvgHDu19HbcG/qp2JdKN6t2awcs9vo75wHyIxRsa0oVKfDwOqc+onYlSA5K9D0N5BfYb6iXSExkuM83edl2q8pUiRIkWKFCm+h/j+1HhjKwn2gbv2MstEFmvQrH1nMmqNkGJtqdO99PK1tfv4c61cJz5/Mk4uO9/H+TP481R1c6r01swbmWx4rOA0WMvqr/7qrxLC5rWvfS2y2exT+lL//QYu82PReGM/bYZhPK11wW3L9Z/P5/Hggw8mRMyGDRuOX3182L9/f0IWffazn020wNatW0fvs/XElPVf//Vf8epXv/oHwpyVNfX+/M//HA8//DDOPffcb4yFNbTofZ/76fvf/37Mz89jYmIiqcdbb70Vn/70p7Fz587kYHCdcPAKjjB73333Jd/f+MY3ftvYORGcLxNee/fuTaLbch956Utfevwq8Ed/9EdJHXPeTPKdGPmWCWweP69//euP3/2t4DR//Md/PJHnnnvuScg0lv9U+NSnPoU//dM/xczMTJLP4uJi8gyXk9uTI+c+97nPTeR7skg13p5hiPwq4G2FKJVRoEH/rIuvwDve9l78+ps/gGsuezECNwScLPqyGWyc7MPG8Q0oqOM4tH8Zew/sh6jKtKAomJtp4+hUE1a3A9dyE00mQVZx8PARLNfmMDSgo1DIIQx86PRMuVRAkEQClZDL5tDfP5BMRIViEeVyBetGh6D6HqJeD1c+axeuuHgH1DDAxr4BXLp1ByR6dmZpBX4cIoxFWCQniypIQKYgwIny6NpjyOpVzC73cONDC3CDLMYrVXi9NmrNLizboQEuwzRMNoqE1XMSH26BKGGp2YLrudiwfgjjo32IaLFk319DA5sxMDCEgf4SJFk8tjjoBm0K1OOLeoQotuHaYmLGGIZLaHf3Y2V5htJ3kTEUFMxhKiNQ6V+CmZuj5+bgB/NwnWXAdxPzT6sXYLF9GFpOReyci/bSUGJOK4YhGks2WvUlaIqFDC0KqlyGT23Ubob0XBuy1KM6OALZ3I/AysFa3oBeU4EVTsMOF2H38rC7TEL1oGXZB52Bhfohqg+d2qyIltPC8kqX2pA1+6g+PNqA9Voc/hWTl10LWTMQsxPA04BJKL+7F/WHfx99RQ/DE/002Zko5Aep/TOoUXuEAW9WpCS6J8Q2td8CbCp/q1Wjib0DIcpQvxyG3SogCqmP5DQM9vejbyBLG5cmFldqmFuuo+f5GBrLYvfuHdi57WJsmDwbA5Vh2uW00YmXUe+66HQprXg9NKNC/VWgNm6i58ZJ/1ipK4kZbamkY2zMRM6UceTgIczNTWHo7FdheNfrEsLv9JpuMUTFhN+bxdztv4WVmdsgaTnatA5D6A0j7OYg+BH1iyYc/yjqrUepn05TmXv0bARF9aDqz9xNVIoUKVKkSJEixRMBE1YrKyv4gz/4A1x66aW4+OKL8fKXvxwf//jHk+tMvrCmzAtf+EK85CUvwS233JI4zT8Zpmni0KFDeOUrX5ncyy/IvH9nYoWff/GLX5xounD6rC3DB5/jl/A1E8M1Euj//J//k7yUswyc1xpRwJ+c5n/+538mebA2DKfHcr/rXe/CAw88kJTnieBUBN/pwPfy+whrarE8j+fZFN8KJtv66d3j/PPPx4033ogDBw4cv/L48O53vxsHDx7ET/zETyTk0de//nXcfffd+K//+i+86lWv+oEhU3kscl9mHSyOeHwy/uVf/gVf/OIXk/Fz7733JnXGY+2uu+7CT/7kT36Lua6bBNNTkjHMASxuvvnmJHDGmfCRj3wkIV+ZeGWcHJRurR6ZqH7ooYcSTdG1g4Nl/Nu//Vty/VTgccvE+Pr165Pvn/jEJ5LPU4F/kGC86EUvStqTiVkm7v7pn/4pIVC5Hv7yL/8yuefJIiXenkHgH17qtQIU/xoI9gvQXNqG7RsvxQuedyVe8aIX482vuQK///ar8YJL1yGXcdFtLKE2P4NetwPNVFDuK8OkRScI2USzg3WTQ6iWK+i22vADH4PDo9i2fSdyhSLK1TL66JCEOHEo7zkOFhdXaOD54KAEkqRAU/nXCwG6kcOlZ+/ChWOjqELFoJbF+nI/do6sw6Xbd+Ec+vQbPayuWFhe6qDT7tJK4yTkzUrrHkiZB5CphNB0yjfjIxDp3kAiOYawY3wCGyYmkCkW4Ho+4ihGX6WKASpLFEfoWA4CGseinqNFNkdyCojcGJpgIqsNQpX6YHfZ14JEA15IFt18rpiQh5mMSfXBRBwtzqIHQd8Do3wYhWodhXyIHPuRMwTE7gD8XgG+Q4ujNkd5LcLzBXRWiqgv0oaBSZ5YhhU00fRuogEuo6w+HwVjELZ/EDZNdm5HQq+1CpEWVNMsUp4lWvVVRDQZCJENLXMAmRJtGMR+yHEVorIKQVuEmJCDVap3DY5fh27KyGQryBcVDAysp4V6AF2rhZVlidpVQS+YhhM9iGy/gnWXvIjSzSCitj0dREmHb81h9YE/ApzDkHUJtr2CenMZjh1BEfOoUFuW6WBNtjimKUXgyKI96NkOybwKszRNbaVAjXbBbY9QGxzb0BiGDjPXQ9ebgeu36G/WJgsROgOwmzuwdHQdlud1xBKdjwU06yYiZRFx7ia48iOIpDpUWUHoRbC9buITTqK+WKqY6O/T6VCoPiJ4YQ/9u96EkbPfTPJF1EdO9wsltR+bl1oLOHLzr2Px4E3o2DE814IpZiBZRYiugVI+g3XrTAyNhiTPISjFe6BkFul5BaIcQFYe+y+gKVKkSJEiRYoUz3QwecQv92yO9h//8R8J4fYzP/MzidYRm/6x9g2/uLO2CZMa/OL7j//4j4lG0Ykv5GuaaWyitmfPnuTe6enp5DwfCwsL2LdvX2KixiZmTI7wwVpIxWLxG1pqTJqxJg1r1LAGDRNv/MlyroHTW5OHNXM4vR/7sR9LzM/WSJcTyYfHAt7/crqPFVwnTJC84x3vSIgPJjZSPHFw+zMxxGTP//t//y/R6no84D7CJBu34W/8xm9gZGQkaZNqtfoNE8wdO3Ycv/vUYELpdATqYzVT5TQer0nryfmu9UMeF2uE8xr4PtbgY7ztbW9LzEz5HZmDYDBxyaQUj4k18PNctwMDA4kWGpNZZyK7lpeX8dGPfjQZ/y94wQuOn/1WrMnHdTs8PJzU9doxNjaWkNGnguM4yRzDpBlrzfEY/fKXv5y03amwlg9r0K3lw3IxucjjjsHzBJOLTxaPfeSn+L4HB5zsKw9ADrdB9q/Ec3a9GWdvetbxq8ewbcMwLty+HWpowm0GcNuAJirU6UJMzc7gkb2PJsEUrJ6NXCaP8ZFRTI6NIJ/NwchkMTI+gZHRcQwODcGjDtiqd6CrGvK5LAr5Evr7h6iDZyCJckLCtdm3WxTDa7sY1ku45uIrsGF4IjEhHOjrR+SHWJydh+gLGKYBMlQdSiJc+o5NA9xHobQEP7oPTngQQjSN2LqDeu1RBIaI2moLrYUlGIoJxczB8SJ4XoismUUxV0Acieg6Hrq+i3ylnxavMo4ercFqexgfnEDeLGO11oPtCLQZoLpwrYSYWZt8BNZ+EmiSgo8ILQQiyaAdhKR1oUh5qIKJmEnGWEavNojFqU3w3SJUU4VB8kDMJSaPjnAUmhlhqFKGWXqIVvtHoQjrSe7dkA0Hohojqw+hYGSh0QLLi75GaeimRjNfgFZtCZ0VNneVYFTuQXHgKNX1CDLaekjKscANHBnUUDPwKD9gBXltBLrmw7d7VLds+hnD9h0Efhu5cgUbL3sbMhy4gurmdBAlha63ceSud2P56I1JebpWjY4FuF77+K8jAnJ5nfJSkKE+Uin1oVQcRqVvAH39OfQNxcj3L1CdtSBjGLJI7Ut7mjYtdIsLK+hQWkFMbZ2VMTGWQyFroNfI4ej+Ah65z8ThgwrsgOrDGKTnJ5EtOlDLdyOUbyF59sKk/U4lM4JyMQM140BWPWq/EI7lwnWo3Wh92XDpL2D9Jb9CbUvVeQZzWkmh+rOWcOCGX6Py3gYzn0Pe0GFQehmSv1ieR6XSovFgYNvmEYyPUp9SeZFsU726iEjOKHYRC6f3I5AiRYoUKVKkSPHDBia6WFOGtdiYfHvve9+b+Gj6sz/7M/z1X/918tLLL+68B69UKok2G2vZ8HGiZhn/zUQYaxcxCcZEwIlEFj/PGnHsb+u3fuu3Ej9PfPz8z/98ku6adguTeSwLv9Tzfaz9xCZyTHSdiDV5mHz4zd/8Tfz+7/9+Yp7HpoWsVbN2z6nAcrEsLCMfTNCcKCuD9/x8D5tArh38ndNk8oP/5nph7SAmFJlMOFELkEkFjtq59izX48maQym+iTUtKvZVxnX7mc98Jvn+WMHkC7cHtw2bPn4nsBnjW97yloRYZi1N7ovsL41NF//hH/7hG/KwlhWbarLvMialmcA7FbjP8rhhjc6LLrooIa3e8573YHZ29vgdx8Bysmbp//7f/zvp82zizFqbz3ve83DDDTck447HIYPJZSaV2TTzV37lVxLiisu3RjQ9lnIy+BkuD2ur8phhc1Q2CT0VePyyn7zXve51iYXcmbA2Zh8reJ5hjVSuY5aF65Trnv3vnQmnIjLZ5xuD33lPpRX4eJESb88gSNSa11y2HRedM4HNG4bxY9dejb7St9uY+61JqJ0LMZgfwNbJLVg3uIMtInF0fh6z83MJQcFab/v2HcDczAwKNInncgVMzSzgttvvTFR1y6UylpdqaDU9GCqbd+oolEo00KrJ8zGExPQ0jGKotIhVylXs2HE2ZD2Lhw8dwQ20kD5Ek8SjS4t4YGYWkSqhL29icnAQec2kGSOCQeXJalFCHvneAlTxPsS969Gz78dquISFpXm05xcwNbWImcUOzKwJTdWgCgpkQU4Wo0w+h4AWta5ro9Oz0LM8mmgFWmhV9LqLaLZnoZoxAjhULvZ/EcCzfXS7dvIrm+c7NBBtWhipUJ5Ck9ASui0XbruE2M1DCDRU+31ohgnHz9H9Q7SoFqBmQsi5LmC04Ioe1UcXlZyB8TEZgnkDlut74FqbYGQ2wae0fU8guZloE+BRfj5akFQP2ZyOarEMjcrkdQUIUZbktaCYS4hCk85thdWlOstrmBjuQzGrQJW6iVaf3V2C22ujqA+g3E8yKHXoyhZMnv0XyJR2IfSt4z3i28EbgzgSMPvAV9FdfRBKph821V2nswpV99A/mIHAmmiRBcdbxfzSfthOmyYUDZ6VgdMpoFVXqF9RI8Y+3TOPSGhBNyRqkwBB5KCx6lA9e7QKSmguurAaDvIZmTY97J/PQijQxkIZRsvpQ0B1E9MzjhUl7eNTeq5/N3znILSwimKGNlPBIhZnD+PogWUsHfUR2GX0bX0rhs95Gz3Lmm6nm7hjSIpBaa1i/82/g6kDt1H9ZmmTVMRwJY/No30Y6w8wOtbCIH0aGm2GPNrU+BIMRaJ6DmB1mLgV4FIfYpPmFClSpEiRIkWKFN/E2ostv6AzecFmZnyOya8TySI+x+QEE0mslcQv82vkFt/HhBdfYz9bJ2vxMPg7p91oNBLCY+3gdDkd3uPydSYGzjvvPPzIj/xIounCWjF8/UQibY0Aa7fbicYMv3xv3749IdH4PeHkvNfAhBofnMeP/uiPJkQiy70mA4Pl4DRY44+dubNWHpMfn//85xOCkd9jPve5zyVO3vkZ1spjWdnUkeuP64J9pPF1fpaJyPe9732JQ/yTCcQU3wS3AROU3PasLclmkY8Vg/Seyu3P7c4mkOz/60zgtvzQhz6UEF9MlrG/NCZQmfxijU8mcZmEuvLKKxMtLZaHtauYkPrbv/3b46kcA39nU2dOg/sjy8DE9O/+7u8m2meswbkG7ld///d/n2imcX/5xV/8xYRYZrNYJqW+8pWvJAeD+wsTkKyhxgEO+D2f+yZrtjE4Pyb8Hgs437PPPjsx32Zi7eSACQxOn4lkNp1mH3LfCY9Xq5Trj/H85z8/IVfXNOp4LJ0JJ5PijLUgEdzuTJ4/WXx7Dil+oJHP6XjTj+3Er/7MuRgdNo+f/VbE7hCcdha2PwO9MI18qUMdU05CLZdp8dt51i6aAC6i7ypqtMhMT80gCAPENOmvrjYSUo4n+3w+i+3bxjAxNow63ef7YUK2rdZWaRCzPzGXvoeIwhijk+tg9vfh0blZzHTb2LMyj68+tAc3HZrGiiYiO1SEGLQT7a6BSh8u2H0OsnIFi0c89OcmcM5Zk9i4rot1Q01IcheCEmB8YhQXn3MudKmMqakWHNeHbdmJSvbi4mrynYM41FtdHJmZRiR1USzJyOQE2O4C6s2DMHMunLgB2+shm8nQJKBDlHjx54WWF04BmiklkTuD3jBVngxN7EdOWQ9dLcJ3RDjBIcTaIWSHD8IXeug5QM+nz3ABoeTAtQYQeiac7irsto9YfQBqdi/gj6DXHkMg+wlRZ6qlxMw1kxPhBRYarTZNTj6qpSFUKnmaEGKI3jpE9iRc14MTHYYfdyBH58JrbaG6nsNQfxZDlTEqRx2GlEcpW4ah9hD7JnLFLRg4613Qq5cgCk7P2gusOkmTz5F79mFu334YxSEYmSHabHRRqy1S+agNlBiu4yCM/ETLrN5apg0Olc9yUV+JUJvXEzNbOR6j9jybnpeOaQxKNZhZG7m8gowxAFXsg9PJoDYjQw1MrBsvYnCkDaNwlPpmh+pPxb5DIRZrKyQX5V0zELaGkZFGaFPSpPqZhuRm4HVlLE3vQ3Oxhk49RmgVUN380+jf/WYqinwG0o013bhtath30++it3oXsqUKsvkKBGp/VYoxOVRClTZ4GbWPylNCfSHC4f11NGod9PfnUO4PoeoBXDumPs+/Mj0+1W8G97XEDJb+SI/0SI/0SI/0SI/0eCqO7xcwUcTmalu2bMEf/uEfJppjrDW2pr11oqz8Yj45OZn4XOIXdyY3mIhiMolN1PgFmokK1pThe08FfqnntPnFmw9+di0PfpFnP1EczfBZz3pWQrqxVgwTEXyOnz0RTHox0cZkH+fHDtfZCTsTE6d6Wedz/J70F3/xF4kGET/DaXK52byO5WEw+cMEBEeNZPlGR0cTgpBJEiYcucxsBsgmdSwD589mcEwCcNnYz9Wv//qvJ3UyNDSU3MtkCxNCrK10otlsim8Fa1FxuzP5dv311yf+/x4LuG1Z85HrmskzJn//7u/+LiF5T4W1tuY2YUKKfZVxIAFuc+4Tv/3bv51oZXF/ZtNpvsZkHLcdm0meqDHGMv/sz/5soh3H5q633357QqY95znPSYIB/Pu///vxO4/1WSa0WRPuj//4j/HTP/3TidYXa4OxRh2TU+yvjcFmlWzazXlxetzPGGxqyTIzGcjkFZeB0zgTmAjnOmICmcF+2JjoPBEsA2ufcZnZ5Pc7aZIx+cVjk4lxPnhOuOOOO5I55WQwichENo+ZNcKNSUmuay4zm6KfDjxmeFxzGjw3MWnOY5brkjUCn4rxlBJvzzCwn7Ohvjx2bB5IOsrJmFmaw1cf+TzurQHXP3gObtvjomTmcMHm81HK5lAtFBOH/6Yi4ewdO7B7224864LLcclZ5+HZHEZ4xzbUV5dxeP+jKGcNVPuzeGTpEOaaKxgqVlGgxSyvSdAFnxYMoG7VsWduCi3LgexLsJpdLC/WINKCVB0sIVIizDQWYAce3FjCvqUZ7J2fQ88VMda/BVm5H7YXUZlUPOu8dbjggnMwBB3rvApGKuOYdXkx7MPWfB9yVphEU51pr2K6WYMbBkmUU2vVgtuyMFLO4uKzt2H96DrYHMk0ilHOqyhnehguD6CaPwehI6FLzxeyCopZEyoofdbeCzqI1QYKNH/mjA5CeQEtYRn1eA7z9QUarG2UCz2arI7CbrRg1QQIXoicZqBoZqGHOcQdFZJP9Z2LIRlHEYjTaHddtN0a5JIFM78NQjSASiHCttHt6NO3oN2OsXemB0XcjrJcpk3DHviuBSHYhGIlg2L/DHSN0gq6qHU8zC0JqDVUeLEN3xmDb69DINSh6R30b3kTMiNXIArPTLqJsorph2/H7L4vJ/7RWgub0Kr3QaA+ofH+SJTRXCmjNjOJlZkSel0blVIWI4ProLOaotKFoCuw3RGaxM/Gwf1XYnVpFwRxAYJxFzx/FmKgQfRKVCcDiAMBO9YL2FwElTGH4RENw5PTmJyoQfB7iGIdoi5DldZTW25Etz6MnHou9Y0JRMEMbWj+G3P7boVXn8XEcAXFjIaRc16O/nNfR3kKZwgcwT7dWNOtjbuv+y3MHPpKYjI9UgA2VwVMlqkPZHR0ejEOL/m4/3CH+mcD9cDCqm1huekiiDPQjALYtZ1hUOfws+g0H59TVR6misxT8beP1xQpUqRIkSJFih90MGnA/p+YjOIgBfzJQQvY5I21d5gMWyPG1j45wiE/xy/pTEIx+cV+p/jlmZ3Y87WTyUV+OeYXaDajY+0g1rzhgzV6+Hl+N+KDSRMmRdhxPN/P2jH8ss0aZCdqi/HfTIaxBhJr4XGQhn/+539OyBfWPmNS7WQZWFbWKmItJ9ZC4xd+1iZik1omzVhuBmsHMXHDWkmszcZO3JlUYDNINlFkQoJ91bHzey4XEyacBpu9MunA9clO39kskZ9lQvKXfumX8LWvfS0hEFmOFKcGtxnX4ebNmxMCl8ka1oJ8LOB+xe3FRDJH72QyjPvGBz7wgW+07clgs0fOg4lnJlz5GSb92KyT+xS3IZPNfO2Xf/mXk7Q5yiYfa2BClgk79iHHRBL3TSZiuT8wmLg7EdzPmQjjPsjkIN/LZPH4+HgyFtZ8pHHfYpKOCTfOfw3sR437LY9Trhs2XWWSj33bsZLL6cBEG2v3bdy4MRmvTAqeCCabGUzsMU4ePyeDyWQenywHH1xfTOydymcbj2uus6uuuiohoxlM7nGbsT8/1i48Hf77v/8b55xzTlJHbJbLmqpcRzw+WaP0qUBKvD3DoNMkq6k6gvDbX+JvvfM2/N4HfgX7Vv8Gg5trMPIV2FYMA0UU5H5kNRPrRsfRbbTw8L334ci+Q3DaDoYrYyhIWSh+ALvTwuz0NJxOD1snNqC/rx8HZo6i0enApwVEpEksb2jUsXyaTDpYaaygbnPU0SZ0ScXZO3YlZNTikRpkmpw2DBcx2VeBLhswcmXkB6qYbzbw0J5DiAMOlFDC/sNLuOOuB/HInn0IxBzO33YOyqGGVtvGvdMzEAwVr+SF9aKLsG37FmilHEKVQ1gLlKeCwUoRRVNFp95G4MVwqMytJk2Mgg6Rgz/IIVRZhCRokOhv26nDc9vI0TOjA8MYKFdhaCrMvA9VFBD6DTR6U5ipzaNmNSEreeT0Kkg4xFiG3e0g7FE7CCY0Uad0e+h052B1Q/jNbfCXX4rY2QFFd2FqGyB1fhZR5zWQTNoMyHWqlyqq2QoGSmMQon7Mto5iqXcPtdVBkr0Ot1egdhhDKPgQRB9u/AiizJ2I4km06pvQbU3A612YEJaW30QEDZVtr0Zm5CWIQodnuOM94luRbEZkDdOPXI8Dd38KeqaJrMmaflW4jQ3IiNfQxDyJ0lAPSm4KkBskj4JecwRiOAhN5oAXEgZHVPQPqRBpQVhZlTAza8DtnIeMvg5m3yEEWIFvsxZaA7o5jw0TOZy9czPVVRUPP+DjwYcs1FZ6VHYJUpSj+7LwAkpPKiJL1VwebULNWrB6QI/q39e/gkLfg1i/QUC5ZGHd+S/D8MU/R+Wm9jhDtFaBA0e4Hey7/t1Y3P9VaLQImUqM/hwwmBVQ0NhXQYzplTZmGzbq1F9bfheRHiGQQurzDk367EtOTaK6itR3NCmPTRPbj+fw2CBSvXP/OxVRniJFihQpUqRI8UwAE1z8EswaY/wyzSQEE29scsdaNSdqmjEhwdo2fD+TZvziz9oo/NLO2mlMTp1K241f4lnjhqMZ8j07d+5MDvY5xSQEkxWsIcZmn+zvil/OmYBhX04TExOJ9hPnvabJxumx9hrLwYQHm/Mx4cWkIJOFp9K64WdZI4fzY8KO02CSgIkWJgHX5GaShgkWzpdJM9ZMYoKE64m1bvg+vof/ZrBcTB4wIcf5sr83JjE5yANrSf3Jn/xJ4quO82UyM91XnhlrfYXraa29HyuYMGVCmOudTU+5DZgwY9PJE7XfuC0YTBSf6JuPwe3OYFLnxL7P8rD2I+M7BX9g8nZNdiaITwT3HybVWC7+PBlrJCHXw6nGEoMDUbC5LBODTLoxqcWRgJkAY9LxVOD+y2V9zWtek/RTJpHXwNqrrEnGZCeTaQzO/0x4xStegQ9+8IMJsckH1zlrCp5IEq6BCVEGa/idCDblZqyZe58KXEdMSPJ11gBksIk4B1J5qpASb88w8GCdXT6Kowvfrgp614NfxwMP3ITNJQ2vu7wfr7lax/k7YxyauT4xizznrAvgdj0IkYCsWcCjD+7FngcewX133gvH8jA4PEYDKY/dZ52Lyy+5AtVCP2Ib2Di0EdvWb0XP6qFLEwA7+3cDjozqwzSyGOofxGqnjlv33IPIkHDO+btRyhhoz9PE1Owh40RoTC/C6VgYHxwmObaiWs1jdm4aHVpoh4eq6Lg2brpvL+7ZdwBaXxHmcB57Z4+g1lvFqruEPUcPYH6ZzUtd6DR5DfVVUU2YfA4HLiKby6Jrh9g/NYf9NGnULRtOJMKi9bJtAR2rhbZ9FI5HExyNikgIEdJk6YccWCGmcpQgRVXYXQ44kIMuD0DwcujUJfiODp/SqncbaDsuIv6lTFXhhAJWWy5qqz6cQIaSLcMOsqg1aIIXBuEH/TTpleB6OlbnC2ivMBnURavTxnzrPsRaM/Fbl8m6aNj7EMgafd8EqbwPreB2rMwXEYRDMMsGZTeC2NqJorELRXMHlGgCgrEXcuZuZIZfTfV1zM8Z4tOZQQqUtwF7+VbUD30EiixQe1D6tgbdXKJ2t6EKA/CcHLotn9q6Dj9egZJxUOzLUB2FWF5ZoAWGJtusCCMTQNFXoZnTKFYOJd89fzO1xSYU+7OojvcwMNmiZ31UyzosX8WiX8XhmoRD0yrm5oo0OXchKSG1XYjIH0CznqM6bKNvbBV2+Ahq3TmEKqAP29j+LA+bNkoornsuRi76DchqFlF4el9rgqQhDizU738f4uWvYmLYRDUnIqMJyGcLVDYZi40Olhpd9GjRiAQJmsRELUdRPeb/DlTmILKgaiHyBZV6SYSLzr4Er7z2R49l8hjB0XQ1yjfdIKVIkSJFihQpngrwnkKibYXEmv/Hz30/YM1xO2utsNkl+6diLTPW2GICYY1EYMKCNdKYlGA/Vmwayho9bGLHL8P8grxGapwIPseaXuyAnqOisoYYH0waMCHAJBqnwwQAa4bxSz2nxy/qbJbHkUOZUFjTemNygl/wWdvnwx/+cCIzk29sdsdEIKd3KjD5wjIyObf2os9lPxF8jc0FWQZ2gs9pM7HIZo8nEjGnwpomHvt3Y+KS648PJoO47dM95ZnB9cN1yAQLm0+yVtipiJwzgbWh2JSY/aZx/+B+x6TSn/7pnx6/45s4Fdmz1sdORd6utf/J7cimqEywMvnM5BVryb3xjW9Mrp1MHvI44zy4nz0ZMCHFJBprY7K2JxPPrMXGGnin0vBbI9K4X/MYYBNY1iZlMInHJDQTlGyu+1jAZPXP/dzPJfnxwXXOwVNOJjKZFOQxza6zOOAI1xUfPJ7YrJg1+nh8rJFqJ4NNX1lDj8cky8kaf0wy8jzyVCEl3p5hsGlS//hXPoSv3P7/jp9hxPjs17+IT17/PzTrV7C98iJcvuHHcO66S7Fh/BwMbZxErAdYmFuE5wbYtWMXXvHSV+DFL7wWz3n2lbjk3ItoUoiwXG9AEGmSiI5F2PQtHzGtIYJF3cgDCrkCLXg0kdAA1zNZ5GlAcbCFqYOH8cCeh3HP4b342q03QjM0vOQFz8XzL7sEF2w5G0ovRHNuGcvzq5ibXoQixshnVDi2hWarTQNLhpFTYUvAI0dn8MChIwh1Ge2wA0+2cHjxKG64/S7sPXwgCQ7Rqjeh0uSj02TTbbeTXwvMTA6l6hBCkr/jxWh5lKftouMECAWJJqYSXCcLy9JQLAzRYOPAB3ksrS5hpTkLiYptqCZXZaJVyJPOMA3ITLaIZtvF/HIdjW4bkqagUKlA0k10qH5W6jYsT4ZiFqAwgZTbB9v4OrrivbDjWSrHPkjVT8NWP5YEKGi1fLSaA7Bb2yCZDsxcCX35nTTpGTTz7YSpvgy6UYSv3QKnOUH1vpN2BZuB3gugGDXouWXaaBVpgqeNlh8hO3o5cpt/jBqJu8HpI3oy6eY3H4Qz82cYHfVp0upDry6i02DyagVi7iYE5pfQ7i5jaWoSSwcvQXNxOzxfhpA5BKO8CpUWiUajjqMzB7BSO4RYXKC2noesPYq29zCWmyKc7vm0AGxBdVin9iiSSFUsLjQxvboPSqWFDWflcf4Fm7Ft0wAUYT9M41aMjexHMW+h3qG8V6axstjD0hxt3Lw+5PVLILovg9taB61yDfrPezdEZY10O/WmQ5BYQ83Fyv3vR7R0HUo5k+pYRtHgQB7Up4Jj2mwLq11YtE5GigovlNFc9dBue9QvQ6iKnizQTJoJkkf9XUG5MIArn3UNBvuHj+f02CDRoqqrNIbSTVKKFClSpEiR4ilAQizQHkVk4u07aJR8N8AyMAHAB/+9ppHF/peYYOOXcSbN1ogGvocJCX4ZZvNMJqX4BZ7N19isj0m002EtfU6TX/j5YNKL02Zy4otf/CL6+/sTYoBNy84999wkQiQTGKz5w0TKmpkmP8PpMZHG5nVshsYaMF/96lcTX1unI8iYVOA817SOGExCrIEJO9biY1937FuLNXquu+66ROOOtYlO9HvF+fPBsq+VgeVjZ/ysPchmi0yKMKnABBDfcypSMsU3wfXPJstM6rL2GpMsTxTclzgyLpPIDDZnPFlTjdvvZKydO9O1E8F9jk0m2cyZHf0zec1tz6Qh43TpnE7D6/GC+y+beDIBzX2aSSoeA6cDjy022WSiei2QAwea4L77WIIqrIEJ7scCNjPlscTjnf1Dcv6sNcsHm43ynMBjjsm5U4HHMr/bsdkt1+3//b//N6k/btfTRWd9vEiJt2cYHN/GQmMPvnDH53D9nXcl526858v4wMc/h8NLY/BQRK25iBtu+zI++tmP4ms37sdqdxOdH8ADex7AoanDiIQY5UoJm2hxGxsZwYbJSTQ7DRyYPoKua2FheQkeLYa5TB67tu3GxeddhPGhcWzduJUmnwFobJ5I871OC+n42ARMxcCBw3N44NAc7rhvPw4dnkXkR5AiGefuOgcXnHMR1o9vgBRL6DRaqNdWsLQ4B0UVoekadfYGVps9GOUC9EIWK80aGt0WskUNhQot4iYwNF7E6IYJKIaOXreHXqsDp2vB6TkJaRiGMVwvAOWKWFLgxgK6HMGUFqZcPgvPymH+cBGCv47uGIPVzSCOdJJBgOU0YDtNaKpHk45Hq3CTyrdKeXnIFRXIGqXtu0kwB1rtSObjARpEJYnqStlQPj3UegdhRzWopgrPZw2qAZjyOuSUXaj28y90fONuaBmTjjHEQomS8FGSXgnZezFq8c3wxGWo1quQ00aQLa1ACHNYXJlBq3MUkr6KwLgOXeHT6PhfgFw4F7nJ3wabVJ4puIAgUwXaM2jveS/qKw+j59C9gYiskUelaCCX7UKUp6k8C7RhslAoyyj1GTDyGaqXPKYO9qHXGUahmKfvNk2w1D6NJchiB5lME5nsAmSlk5CXrV4Xy7MTqE9dg87qBrhhBw2rlrTx0en9VO9HkJUa2EntedVFFVx5QYyLt+sYrnpQsvOsioigMwolqmKon0nJs2DNXoue/+NQNv4a1VcRMZvTngZMuglxiOk7/gz1A59GJpejxTemNncRez00V9sku0NjJESjJ8EXNJLZRhjTJkfJQRT0hJxmjTdNVWhjE6DV7qHbsXHxOZfipc9/yfGcHjvYJNpUpWSjlCJFihQpUqRI8eQh0L5FgEx7jG9/Hf/ug4kO1lpjbRN+gWczST73pS99KTGXY7NQfiE/kTBi0orN8dhJOvvHYjMyJuqY6DiVpg2DX5R5P8UaL6yRtHYwEcYaMuz7jB20swYcaw6x/7S1g0kr9vnFxBy/vJ+szcZpMwnAL/VMPLB56Fp+J4LLwGap/MmaM0yUsakra9Pxdy4nP8PEHJODfC8Tfywja+1w0IQ1bSgGy8H5sIksk5T8/Np31uJh/2FsMssEy2233ZbUW7qnPD247bjPsfYk9y/28/dUgH3+cVsxScskz1MJ7ndMADGJxRpY3IfZvx8Tt+94xzuSe7hPPBFwXzlZW+5MYBNt1rRjmWq12vGzpwZrpjFYE5BJZfZ9yEQnm38/1VgzM2XSjMlI1mRdiyjM31lzjvGJT3zilHV1MlnNzzF5x3W+Fin1ySIl3p5hyJlZjPavgw8NDx84mJx75MAUGrYHo2hBKCzikbk7cP39H8U9h27AnqMP48D0HtQ68zBKJqaXZ/D56/4L//Yf/4b5pVkMjfZjcXkOkiGjNFbBvumjeGj/ftiejcWVJcwvzGPduvVYP7GOOpNIk5mMerONvQdnse/QDE1sdqJBNz4+jHxJhWZwxJE69h9YxA03PUB5H6V0R7DrvAuwidLYMDGa+HUzDS3xL6arTH6xuWMGg0ODNNBHEAYOGqs1yDRmRD9EXhNh6DIWam00Wz2SQkDWMFHKMXFUhGHqCcPdXD2m5mpkDGgZHbKq0IZEonQiSDGHUOiDKPQj9vNoN2NaEGmxo7yL5Rw91aNzM7QQ9iBrPXSdOTRa07DDBgQtpDTlxP+b77iwO10EroNyPoNSMQPfbcNquXQUoMQbUDZ2Q3JHEfaKaC0KWDjkI/RI5kqX5MlCkkcAytexNiLwcyRbGQXtcqgmDdf8lyDod8OUTFQHjqJcCJDLN6H1XwdZceHhKGzh61ArVVR3/hIktYL4tCaX7JfMgNudx/J9f4ygs5/qtorWigKrE9DGKEBff4SRYQmlTAlCWIZqRCj0z6M8vh/ZgUWarbkMz0V7aTeCkNXm8yjSJiBHmxtDk2FqEaoljpjrUh3VaZK2UJ+vYmVmG1r1dYilQShZSlvKY2XWwszBZRy4bw7dOQFjpXHk5Dx6iyWsHKxCDUcxUb0Ek+XzsHGdhMktUzCrd6Gw0cboJc+DbHBZT0+6iRJtVMIAU3f+GQ7d8c/oWhyR1kXPs+D4HpWdFx7a9MGEF2Wg6mXqzwYa9RZC6meJ6nImTxsa9rfRTYhWjuTruSH18x76y0UMUx99vGD/bllDoYUvnY5TpEiRIkWKFE8e/DJtaLTHZXvT+HtLwrAsTBix1hq/iLPfs9e//vWJxhlHDWRfT/ySu6Yhxi/0a+Z3/DJ87bXXJn8zqcGk1xrpxkQT379GNK2RTUyqMEnBL92cFx/syJ1NCllLh0k1fglnU00mvpgoYRKLyQcmFTjy5C233JJo57FmHZMoay/lnDdr3bEmHkdsZCKRibATwfcwkcb5/8M//EMSFIFlYPNXJgS5bCwzk48sBxMSfP0XfuEXEkf5bOq6ptHHZWSNP/YPx/lxPb3nPe9J8ljzF/dTP/VTybNcp+wPj59hedfqI8U3sVYnTABxP+P6fDzgPnOiD7cTwX2B25a159gy6qnEGiHLpDP3pzUtSgZfYzze9mZylzW8eLycTGRz3fCYOBXYHyNrC3Jf5rFwJvDYZn91rGXG5qIM7q+PByeS0KfDwYMHk+AIPKbYHx37kGSCcu1Y+87kO5u2c2TV7wSeb97ylrckf/PcxWPtySJ903uGQZYUZJR12NJ/Nl58xWXJOUMdQre2H6b2FWzfAezc+Wycc+7VuPyKHThr2wjk4CgWFh9CzWpAyspouU0s1udxcHo/9ux/GAeOPIo7H7wXDx/dj67Qga/4ODw/RdcP4jAdhw7vx9EjUziw72AS4TJfLKMyUEGPBvLevfvhuyF279iKc89Zj/PP3YCzdm5Gtb8AX/Tw9Xvuws37HoFOz5y/61wUaAJoNxuoVorI50xaeCy02g4CP0Kn3kC33qYVDajNtFHSs8iJOjRPQd7Mo2W3EcQeLZQc3IEmH1p0Cvkc8nQotJhmaJIyNRmsjCaIEQxDhakqcFpd6IaLyrCDnjuNnrcKP3RQqzdpMmvRfsVEqVSEEIUIPFoI4wCiFMOle5qtFjq2CyEWoVH6ukwTYeghsLvIGhL6igadd6gcbYSuAcneBsnammiDecqn4KsfQSx9FXarBqfnwhUfRcM6guXWDKxeH8RoE804czAyQM7/BYSrV6DT2g97mbXU2pC1B1GRnw8zfh4CpwivsRG6uROj5/wu1OwEovD06rmsCRc4TRy48fcwc+BLEBQDA+VzYMpnIfIofSwjxhGoskWTj5hMwq2GhXqtixbVGWv5SbTZyOb7EUYaGqsOFCmHcnEYObMPUqzAdzwqAwcpmKLnD0N0KjSBSpDyUwhVkRaoiyjfiwB9CIFssMUy5pYs7DvYwGLDxyOHOrjj3gIOH8zDUJYxOdFEf98shvtXkVUsmKVBTF70LGgZBVFw+gmRTaTDMMKB296H5T3/CkXVIXBb0aQa8YZJMalf5FDpn6Q6rVLZDNqwliGEKqRAQODaiGP282EkGzMmlAOfHe7qyJo5TIyN4pzd247n9vjAEU2rxTTyVIoUKVKkSJHiqYFAe5VqQYOuSYnP4u8lWLuE95D84v3Wt741IQiYvGDy4I/+6I+SCKf8Es/EG7+kc+ACfoFmEoPP7d69O3mO/TsxqcEkAZNLbG73kpe8JAmkwPeukWJMzvELNufBP7yvHWy+yS/xTFywySinfSKY7GKSjzXs+D6+zkEV+H4mDpnM4nyZaOMX8uc+97kJcXeythDfw2V797vfnTiB5+ucFmvU8Tk2JeWXen6R//Vf/3W8613vSggdJlDYCTz7e2NzWq4nLhOX5b3vfW8iF5eDTeG4TtmMj8kEJmM4qALL+v73vz9x5M8/Fq+Rlym+CW5XJmmYJGNi9GQ/Yd8JrC3FpslM5LAGJ5uUMpHLmptsbspg7aqTydgnC9aY5DHB5s6skbkGNk9m0pXxeIk3Hj8c6XRubi7RxuQ+yj7RGPv27UsCfzCBzZqBrNnGQT6YtOL8mKzjcbphw4bk/tOBSWPWUuX+vZYma5s+FqxppS0uLiY+GZk4Xzu4v/P5NTDhzPLzfHA6X308dzARyOOCgyw8FvBY5bpnTVI+niwEKtT3gwZyiqcQh2eP0su8grHBY76mPvTpT+LPPvgBjFRnUKjYMOINGBvRsHVTBVX1XOx95AHcvnAjDvea0KBACgUMVfoAJ0Qpk8dQuQ//efPNqIkutm0cgd10IfgxhvsGYHDUTlrP+/NVelJGGxb0gRzmVxfw0P0PIe5GeOGl10DMq7ju9htw8dk7sWX9Btxww42Ymp1Dm0kNTcO5g2O4eP0WTFtLuOmuW9FfKiGvGhDUHKbbHmaXjqCSZ99yInTVRGADGV2lI4u+Uj8cJcCeuQNQqDtnZB1W14JPCyhrX4mKjNCOoLBGkRkmgRWWGz6qxQHkTQXtxjRyxSJE2URtpUEjXULPYg0o/sVIwMBgPy7YvRmx08E9DzyC1XYPas6ELypodV0EkJKIryVFwoaNE/B8kndmGtlcBrISw3J60IQ8ytlBRBI/o9BkkqX72DF/HboxDb9bRhxWERVnsNSwEXnbMFK5EkV1AkF4PxxhCVGwA1p8EIb0KDLxMLTCNBx1Ho2Vy+HYY/RMBFEaxtiVlyEzuBmRfwbSTZQTAnH2nvdi7pFP0mTtoq9SRT57NRYWx9DteahUV5Ax99Bt+2mzEtM5A5JGjS1z8IwsXLuPNgRjVJb10JUpav1baaHh8NYqpR9Qebo0CTahmyK6jgTL7aP2WAdBysAOuN6YHq3QM+Pwov3o+NdBDroIa8Cm0U0471nrsffoAvY/cgG0oB8XX/gARsdXMXPoEQSOi7hyOeTN/xuiNnRGTTdqWMpHxPx9f4HDt/0VJtdtgGX7iMUQA8Nl1JtLvEuCHKnoH9yIes3HkcNLKBVZ07FLE3QTXugm2nz9A/20wK6iTQstlzOi2ZNJyRc975X47V9+L7Jm/liejxP/8F9T+PDXalSnXaaMU6RIkSJFihQpnjBk2itfe0Eev/n6TfA9jobZSYgnJoW+F+DXTSY92I8Sk1JMEvA5fglmwovl4u9MWLAp6lrkTr6PDyZI+Pqa7zP+m9Phl2x+4V7TEOM8TkWmrD3LhBfLwAQW53kiWcH3rD3PxAITY6z1xjKt1d2a3Gv+6vg8k2MnprMGlo/v4Tz5GU6PPzk9zp+JPL7G9/C9fG2tzEzW8T1rYLm4Xvga58fyMdbkY7B8fKzJu5bW9wJcFi4Dy82kKh9c1hNJStaaYnNJ1nz8bhCFLAsTV+wrjaPBsnbj4wX7KmOTUu5v3I/YVJXbY42w4iAdf/M3f5PkxWAilf3wsb+wNZPQNTDxxyaYfD/7ajsRTLIyqcYmpWvRPzmaJwfTYHBwBW5r1oJjc0jW0GQimLW+GEw6s28z1k679dZbT2lOy/2PiWGOpsvEMhPYTJCz3zv+ZK1NJrwYHMiBy7sWmIA1PlkLjE2cGffdd19CSHL7Mhl5IvnFWqZMJDOYyGNi+UTwOdbiZK1P9uO4BtZS5WAODCYJT+wfXHY2T+dy87ji9mRNVSbUuH1OB9YaZV+ObCrLWm9MYjPxzwEbuM6ZQD0R3I/Zp+NHPvKRpC1ZniczpqTfY6P2FM8o7J96CF+86ZPIGkUcmWng7z/5cQT+AvoKESyaiFdXFmmCM9BXGUAhP0iDzcCqtYpuRB06Apr1Fvjtv1ApI1vIw408OEEEwRch+nSDT4uk3UUma6LrOthPg9rxe4lWVrPXQMd3MddoY762igtoUFx+1i48eM9ezC11ce55Z+Hhfftx1317oGbYhFSAJNPi46wiI0oY6S8lhF4UUdqegU2bd4NjZvq9FgzKz7FdkrmA8YlR9Ojv1WYDtMxQWg4MJY+VIxWIkgNZC2F1VZLbRqdH32lN0kyJ/u7AdWghlSUoUoQMm0MaJmL2gEHfiyVaSI2IBjGVTzcxWBlFJTcJXa2g67A/rzaikBZjx6d0AlSqZhLFVSF5B40LIFjnQ1NLUPPLsP0abCcmuSWMD45ivHoWaq15HF54AJLmw5C2Q4zGAbUHSc1CkAX0ghlEAW1IXNawi0DLLprerfD8B1Bk7aqMCrPQhpxdgBhvQNzbjki4G5X+KRTKE8htuRa50a2UxhlIN0Gi/ynoHvwwujMfojxk5PUMtSct4rJI9RqiY89Q/gqy7GcPDuJAhGrS4mkOICT5XK9G7e0mGm2hVYEc5EkeAWEkoEttFVMHkpUcLTwFal+T6pY2K/IqFNkBAoWqOqIJvEb9bR6CLULyY+RzHWRND8VChdIuIVao3/ktOC6dDy/EME2OpaEpzB/IoRXtQubs34NkjiA+g1YfqKxc3mj6E+js/0eS26P6yyOUI6w062jTRtTutSHQBE7bgySgR4/kj2KLunmHbZnpYHV9kfqEn7S/KNJmgvqKblAfUgWqqw52bb0QL7jyZcczffw4umjhjn2s6u2mxFuKFClSpEiR4gmDNSpU1cDFW01ctK2SEAOu6yWf/CL5vQC/rPKL/jFZ3G8cJ8q0dg+f53MnvuDyyzXfuwa+xvfwvWuE2InPn+rg+/netb9PTJ9x4vP8yd/5/jXCbO3+tfMn3ncq8DMnlpeJg7X0GPzciffweb6Hv6/ds4YTy3ViPfD9J55f+36q8n23wfkzociEDR9MypwoExOLrEHFmnpMKnIZny6wHEzQMgnFGkyshfVE6oc1vFijktPgMrEmF5OGTHoxofTOd74zyWsNTIBxmzMZdLJ2GGtLMlgWJvBOBJOSnD6TkqzRyGDyjO/j9uXrrE3GZB5rUXJaF1xwQRJ8gcFl43tYo43NaU8VQZTvYc1Pbpc18pr9rzHRx/fzc0ysMYnG5WQykQk01njjyK3sO/FEsOYcE4Jc1hPrgLVYuR5YFpaX6+tEMInMfYG1y5hEXAP3CSZsmUBk34vsC3HtYB9xfJ7JU9bEu//++5OyMPHJJOLpwFqDrCnHhBuXlX0kcrlZPi43k40nguuI5WazW/686qqrvoU8frxINd6eYdh/wMYfffCvcGj581g3MgxRGsI9exZQzs1jfGQZVstB5IVYN7kesiCh2V5F4PmYbayiHTswNR2e40GlwZUvFOC7Djw6tm7YhWp+ADNzB7GyOof55UUYNBB9QUSt2YMuRRgsZKDGKurdHup+gAJ16jde+xJs0HL47Ge+DKFawoad47jt3vswt9CBpmRhW02IQgMZU0FGzqDPzKDRlLFiC8j0j2KI0sDqDGy/gVm7gVajmZiODtBkwz4Xjh6dhkyybtpsQo9HcPD+ceRG90I06pg7rCOUatANHQMDORiqjE67R/lJydGgSUQSOcyyAYvKHNH8WylzpEomH5uIQwNKVKLnaJDWmuh4dQxUFRSyEWRJxczSMjo0WAUjj03r+iE1J7H/3nVQi9PQR25EQAtId7UfTtDE+GCEnUMXod6q4KH562gFyMIUL0MsryIU9lPL9UgWGooCE5oGvJ6JXovy10NEdI8uWBhQL6F6fh5QeARx9stQwwno7tnUxrfDLNNiPfC7cHOXJ6aux7ZdpwC1F/s6a+37HIKjH0Ig7UOzJiGrVJAteRAz/Wha/ZidC2mXU8JwRUAxM49W9wCc0KH818P1JXjCPIp9JurLJSxPbYUq9KFYrUPU59Fo74eqSTDMIjRVozwd+IGFMIipTlVEvkrnQkiyQ3XUpc2BC1UaTiZKNzpEC28WnZZJcnaQLfQgi1m486+ldhew5TyOrHoxosmfhl4eRhzwL5+nWThZw1FQEM78J+KjH4YXRpirrWK114GZzyaLQkjtnqV+YdLBE2/Povzob1XVsdpoQ9FMeNSXfRojbE7MmwLD0Kh2Q1oMTJKd+kq7ide+9G34329///GMHz9uuL+Gd/3jXrg0NhE/fRuPFClSpEiRIsUzHULiG/nnXjyA1181nmg/8cvpmtZWihRPN5heYILi+0HjjckT3vOzySQH12Cz5ZNJoycKJrxYQ5I1D0+HM5GgT5QgZSLsVGTaEwUTb0z2MhF1KjAxxe3H7ZjiiSPVeHuG4Su33oAb77kFoVdH3X4Ecm4ZsbCMcj5CVkYSmaPnWAjiEB2ni/1HDmO11YQb+fBoMTbNLPK5fDKBsHZcbWkl0TIbGRoB+0SbmTsMKIBZzCGUBFiui0gU4EGizwzUiC52A5SzOWzbuAm6pOK2W+6A4zcwNplBqcLq4w6WFlzIGELolwGvjLYXwtUC9Dwfdzw4jaWui2J/P5bmF1At5FHuy6PptI/9ukCD36N8WT7P9RONNYPmO8+JkdGHUR4I4AUt1Fc9CJJDk4iZBGuIE19jNMGJEk3uETrdHmhZoIlEhev1qCw9Sl+HJGRILo0+2ceci26vDlkPkM1J8G0LfeVRDA+to0moi+WVbkIEjo5m0ajbWF024QmraFgHEuIpjrKotTjiSw+UC8KoQPmQXPEEDHkLJLmNrrUf9dYKENmQjssWwgbEJk2CDnwnA1lgjbEOnZcQxj4ioQtJW4KsLtIzQFD+SQSlF9MMzr+CnY50EyBKGSwf/BgWH3gvVI1/aSvC5jaMPcTeMGKliFCmPIJxGHkfmUJEs0SAQJyjBDS02h4C6iuC4ib9wdAH0WkwEdVFoW+F+kWH6n6Z+leH0uZfMW043hICp4qsuguKSXIb7DsuQuAZEGURRnEVgmqjQe3VdVrotSm1BvUjwad0WlQfMbVFHppag1AyoW35OSj5McSJVt/pSTdBkOFO3wD36AfhxfOIxTJs38dyrZZEJs1n8iiYBZhaAaqiU9sc05yTZA50wL43Auo/7IfumPnD8PBAYmrqU18NaW9wLMJphHN3XIqf//F3olp+4o5UgzDC/9y/TGOTypMSbylSpEiRIkWKJwpBgiZHeNmzBzE5mPmGBhV/pvoWKb5bWCO8vpPGG5sMrhE6fP/jOdbIvDP1ayb/mHBj00LW4hofHz9+5cmDlQZYhjPhTMTaEyHdGGci+p4IuAzcRqcDa5+d6XqKx4aUeHsGgTV07zrwaeyZ/wxEX0WAeeiFBdjBEgbLeYxXRrBcW0HXtRBKgBN4sEMPw6PD0DNZiJKCHH36XoB2i30DxJAlGaurPdjdJmZnjuDQ1CJy5QLy/fljpnrdHsyMASlTRrY4jNFcBedt2IrLzrsQQ4NDWKnX0XED7N65EWJUh+N24fkCZmdbaDWBgP5WaLDrFZJXd5DLqujvz0Kiwe2wHy+SdUN/kWTzoeZNFAvFRJX1m2rWAk0WrLUmUFphQoYE8JJnkwAKWZr0FSEh6uyeDds5rt59nOBibTfTzNEeJYCs0nclD0koJtpupp6FbrCGmIMt24ZRLmUwdXAOikjyoIBm08Vgfx/6yhl0qCwrizqlk0WG6tDxujTTtxFrTQSiA0MWAddBy15F5JwFIychko7AXh2BorZQrDZQzPZBjMvotX2IMmt7BYnZaWxvgCpWIOozVEcH4UVteNYEvM4AvF4Iqf8VkMbeSKU6s7aUqGTQnP0Kjt75mwjCNpU9lxCDATsqi0NYPSUxK+66HbRaCvy4h1iM4QYBydhL/Ol1LQ+SSkXTQlrIZBhaEd1WhE5vEWa+QfXtwnJWE8KStQpZGxGCB8sK4EcuAmmGHmZTTlCbZKl8ObieTG3jYrW+SvnIyOqDVF9jyGRJhqhGcrHp8CIqk+uR2/IbkMyJ72BeSgs7R9c98D+wjnwMorYPMbXhSi1Eu9dGH/Unmx6fPlKn9qYFj6qt12uSrMd8Y9AqSH9Lyd8SlTGmWzgAQrlUTMaGS/1ZkQ102x71ARvrJ7fjuZc/H+XCt6pOPx6oioiv31dDrRNRm6S/RqdIkSJFihQpnhjYj281L+M1zx1BKUd7qZR4S/E9wGMh3lgLjc3/uH+yJROfezzH2jPs147zOhlMunHwg5tvvjkxxTyVr7MUKb5bSIm3ZxAe2lfDx794HQ7tW0C3ZiJTWEaxoMGtb0NWrGDjZAmO78EJQwiagmannUxUfVWOjsPE3bHJcLW2SpNUOyHd8rlMMpHFkYMgcKBnM8hVSwjo/pWVOiQIsJsxFmoeQkpk68AwLtq8FVvWr0Ot3cBNd9+D0sAoxkaGsO+Rh/DogUMwClmEAm0EQg+iYsELZ6HlAzSaDcR2B4NlHaocwWo3sWmogsmCggMHD8CWdWiqnNhZs0z86wiTPz6VSaSJPA59hJGPbkcgWUXk8jHMLGsviQlZkpjxkbyGmUE2V6AyC3TOx2q9B8uxKT0VgS8j9BQ4FvtsYGKO9ce69D+qt54Lm877rkr5ZSBQfak0x1eKWUhCAU5cg1x4lM7rEP1tVL4WpMwKYrcIw92OQi6ksgKmsQVK6QDa7r2waxMoZQaRL89DEfqQ1dZDiNlJKpsDuPB6OjLyDhTNnZA0elirUTsNIuxcArddgjF8Ngo7X59ssjhYwukgyBl49T2o730nydehY0tiUinoi1QjZejKOES9BqhUT76Edq8OqyvDdWJ0unw/O4gV4AcBVF2ifsOLqZyYC4vUCzq9VahGCDPD/t8c6i8adLUE08xD1XQEUQ+RYNF5A7JQSkw5ZY0dzBrwrQFq7wI0s5GQbZo8QEUpQlY86mfL9HeE3NAQRs77LWjZrdTOxxzKnhK8yMsqlvbei6n7Pgw/2oswYL8fFSw16tQmLs7evQX5jIGlxSVkszHdHx8LdKEcc9YpiEKyUDM5KEq0SRBjancLnTYt8J1OUiZTy9HfNB6MAnbtOAeXXXQpte8TV/lm4u3mh1YxsxogYnW6FClSpEiRIkWKJwB2KTLWp+GN14wmVhG+H6TEW4rvOr4T8camz2vmn+y0f//+/Y/74OACU1NTScRKfi880U8c58fmq3fccUeSP2u7nYqcS5Hiu4XUx9szCEfnWvjjv34/brztRkwOV5CtPJiYUMb2uXA685gYt+CJAWq9LkRdxezsLHK6if5CCR7NU203RByGcG0bAQdQcNkQE9iwbgzVMkfoDLDa6WL/0ToWFn1kjBhXXngW7LqHL950L4xKBm+99kW4csdOCIqAr9x9O/7lM19CJOZx1oZBRNYKVnt1lIdysHwJ1b5BVMomZqb2Y3q+S5Ohimomhi75EFSTNgkydq3bjIvXjeCTX74Ht0yvYv06E7blJIQh2+fzhFpfrUOVFeRzMnRDQ7s2AcdzoeQPJWaRcSzRRCzBZw0/24VhmijkS4kJLWvGtds2bUY4qmcWcaRDlbLw7AAKlSGTEdDpLkMVJajIww8VyFIB2WwZTQ4hHjvYvmUctjeMo419CPQ70FvZDnSvwGL3ZmRHH4IhTkKzd8HU21hetSBkOpDyB0hmFVL3AnjNIiJ5P8ycgqw5nBCcPpYQhC04PQ26uJmePQsBnQ2kFUTuOvhWDtlxDxPPfhEkNU/txpp831zMToQgGQi7R9B86O/h9fZTe1jo9mxqW/ZvoCOm75mMAUFehqxqCLwyVptz6NUnqHwy3V9DMVdA/5CPdqeGbqdO9WUnfu6qxTGU86M4dHiR+pCHQklAt1tDGKlUj0y6KZR/l/LzqL4H4Xf7SEoRan4Wau4I9SmB+uYgNClHK+QRROgidEbgtKvQs21E0qPIFrdj4pL/C6O4E1HQPVaoU4EWc1GSsbxnClN3fRm2fzMk5TDK8lnQ9BKWnFuT9tqxeZT6s46Zo1NYWurAsmIUiwr1Zx2OS/UoMLFoUB/yEMURjaEYtZVmQo6xSnk+W6W+atAY24bXvvwnsHXjdmyYPHM47ceCT3x9Du/79FTiT47p3hQpUqRIkSJFiscD3j1otId55WUVvOPVm2j/G9Le10l9vKX4roLpBSa+zuTjjfsia6s9GSqCo4l+4QtfSBzjc8CDNT9xa6QfR9vcs2cP3va2tyUO9VOk+F4i1Xh7BqGY13F04WEcbX4Vu86OYbdDLMysIJTmYfVmEfsuFFOFL0SIhRih48KMBfSpJlyf7m200e10YZoZ5PLss6yHpQUL+YKJkZEqgtDDwSNLmJpuIApElLQcrr7w2bj6nAtQW5xGqWjgom2boCkx7juyB7c9ugehnEGz7iUTb2moiFWnCSuKYDPJR3OjIoaIvA5q9QC62Y/RoRK6HN3Ej+DEckKOjQ8M0jMx7nxkGqaho78vnxBmEU3YHI2UJ1YxNpHJasiXaCK3ttBkriEQDyfabI7Dk79KE3uAZsuB7fh03QNHuNR1E8Uim5dqiHw9sWFnza6QfbKptBDEHIEpQlbrh4YiLNq8mFkZYdyjaxYuPHsXNo+N4sheCYcOqFCEABmNSUoHze5ByKqFfp7npRoaK1n4bj+UwuHE5DHoseaXDU3rQooG0LHonvYMtQU7sFShq2Xomgk7mEXXWYUXZGnzVIXTLcIcyGDy0sugmqVE0+9MpBvcBThH34ne8hEEnSupbC248sOIvXVwG1fAEqbQi2fRqOWBSIRMbRL6LYhehLwZYrAaI/B92B7VNbUta+IpsgYEEjzbp2sdqhf2SacmwRJsu0PX1USD0nFbdK4GPyjAt7YjcKvwqJ4DEjmEDz/iSKptuFSv7YZPZezSYqmQ5ArVQQO5vmGMXfheZMq7vyPpJqsqVvYcxKHbvohQXICiU79TqT9LI7Csfngkj0j9otvoQqamVSURKysd6hMcSZV/jaN25Q0pVaWsyInmmR+QlGFM48KlfpKl9tLRoHECCbji4ufhp1/3cygXn7iJ6Ylgc9bP3bpA44y/pcRbihQpUqRIkeLxQqC9ioKfuGYYEwNmogHEvmpTjbcU3218J403/s6+yp7MwUEBHn744SRiKP84vqbxxgoa09PTuP3225OooevXr0/Op0jxvURKvD3DUMqX0OxM4YH9N8BqCtiycRKZgoXY9VEulaBlTVg+m0xayGk6BjIFXLz9LDoX4vDyMi3KIfr7BjAwMABZEqFIHDLbp+8FzM4v4b4HlzE0MoDLn3UhrBULhqvg6vMugtNrIwrbmOwvo+e1ccfeB/HA1BRG123FSGUc9WYDdb+BbNmEpGXRbgnoNgNogpkET+gFGhyUoSoSAiFCwxPQi1TMLzbRbLTRP9IPURNQLBYwNNiX+HlbrXdoApdR7SvBd2T0Oh0EaKC7MgFZLsAszcOyPMSRlJA5kegnBA0Ti6ZhwKE6YfX75NNh4k2FnmEHnS6dY59fPpUJMLQ8xKCA4co6DI5U0LaXUW9MY3iojN1bd6BX72JmpgbPN6EpJvoHPfSNrKJSrsDEBrhWgFyxl5hAdpoF6FnWvuvB6niUfovaJUbGUNFoN+HHC9AMG6GvwLN0+psWj8wsPGEWVrwMJ3oURlXFxktfDrMwgCj41nDjJ0KUNIRuC7WHfx9+6w7EyCIInUSLKwoHoEoTiEUHdnSE6sGE09xCC2RIC+Ey3FYARCuolgVsmuAAEYuYWWKS04fndqhOdAihQnLGdHQpHcqP2s4LmnCDzjENOjGG468ikmzKL4cwKEHP2TAygCwOQgjWw3ezibkx++cDlRlil54T4fZ60HIlbLzsD2FWzqW2OT3plizssoLaniksP3AzkP0fSLlpZLMyVHMJQTxL/c2k8myBIhgwqB28roV2s0X9IINSuQTDpPr2rKQ/8JaUNwoxbV4jOtgk2bZcFAuswg4EUYDLL74Kb3zlW9FfHTwmxFMAicbazQ/W0OjFlGf6i3SKFClSpEiR4vGBfRhnVeB1V4+hnOMfneNECygl3lJ8t/GdiLenArVaDY888si3EG+sWddqtXDrrbdi27ZtuPLKK4/fnSLF9xYp8fYMQ6VYwcKMg+tu+gImJkcwMbEB01NdNNsqtFKI5YaFleUm7I6DOJAxMToGRTFw/5HDWLS7yEgqtg1P4Nnbz0ZJVtBZmkfVzEDMZfDo4iJCx8NYLo/nnHM+FC/AnXfeBltxcO7OndhUHYHj+Fhpd3D/vqNYWOlCBGsTsU+0BuW5AjWWUc6UMVAqwHPqKOZ0OvJoWT4CQYMU6MipJRR0ATnNghC6mJ5uIp8vI087iW63BcsLUWs0ks1Df6WC4b4qOjUb7WaAtsvXDcThRsRSjyb5DkzZQCjYiNUQ2YxO1wT0OgFUWUc+k0Wn3QDruHEgBdftgJWe+FoUxnAdF7ouw/UtuAHVT1GBE/VQ7zTgI0KTzj9wZB8Oz+3H5IYsKiM5HFw4gIbVw+DABqwb3ADR9iH5KvoqQyhmjUQGSfTQ6dRg+x4dLmS1Cy0YSkJSVwdFiPEEInsCotREqdSDoZQRBi2YOQkbL/k55Ko76Lt7vNW/HYKoUDldzD3wx2jNfgFBaCDwW9DMOnImpd3bBaeXhWqsQtZWE+00Ta0kvkB63R5U6ge5QoyQyqobEnq9YdRWx5I6grQCL6pDVKjO1DxCtz8x8RTUBqUTI2tWoSr5hKRSVRGxECCwKH2qsXJ1HkZ2FohXE029KLBAqdMi2UvMejk2hN1xoWZHsfk570Fh8CJEVMenBS3gsqJjbs89eOTrn4WuKSQjLby0uQSaSb+L4hZtOAPEfilp1+HxGOXhJnpel8pF92dITh1odylvJ6J7SQjqp7qaRdYoIHJj2jBw5CT2+yfh4nOeh9/65T/B5nXbjsnwFEFXJRyY6eHAIkdNPT2hmiJFihQpUqRIcSrItKc/Z6OJV142TPuWY9EeU+ItxfcC3w3ijQMnnEi8Mdh6hf26cb9/7WtfmxBxKVJ8P+CbhtYpnjEI4wBD/TmMDpdRb3Zx6EgdzR6w2utgeXUlIVY0SceWTVvQPzKGfTNzOLKwnPjhci0LbruDnKDgWbvPwzVXXIUsTWS33bUXddvHpi1D6DRb2Pfwo9i9axJnnb8Jj0w/igeOHsCRRgNfvvdefPmu+xDJKi48dxcu2LEJ/UUBBcPBhqEcyloGRiRhYiiPdWPsx20JnU4L+YyCjOwiUUqzaZL2A5hBGyMVNYm62mrZaC7VkGdShSbUdjuAqijoLxegRjSRxy5iyYUfSIjUOlxxEZ023ytDFLpgBaI46KOjRGVk7TifnhETskOhUaBqITQjQsi+ASg9VcnSxK3Q9xBhZEHL+LDiGpZaCwgE2rRIKv3dxlRtAT0jgC13sbC8B3O1R7HUtHBk1seefQehmR0868INqGYGsDprY3XlUcT+EsaHhlAuFhKzwkAUkCuWUSyE8Hw291Vp42SiPBSQTB10W61EQ8uUh7Fu9x8i33c5Qt+hlj715ikJtEDXpu/7AGqHP4dIyNLiE0Ok8ir0NweNiKI6PLdFtwnIZAFFb0LSVuipmNqkADNXRaVvgvqSgZlZh+7tgypXKZ0MFLVMM4dMde0mwSm63Ri1WhfNVoPylaBrBdhWiHqtCasXQRby0GjzpwirVNd1SMIcZbuX0tgDSZmlRdkiedpw/CZ8N6S8J3DWNb+P6vglVE7quKcpJ5WUntfQnLkbzf2fx8TGGmStjtaSBKdhQKSmNMQSnLYG32sgwl507X1YauxHJ1yGJ9iod1bRseuw3S6srkM5cVCOAgqFYqLx6dg9Gi8dysmnslvIZQ2ce9ZFmBh+elTWz1qfp/oiwZ/ijUmKFClSpEiR4pkPifYuOybztBdLncin+OHCGtHHgRqOHj2KV73qVQnhlyLF9wtS4u0ZhlvvuQm3PPARVAr04u7J6DZriUaRLtsInRAZTUG1nEd/fwlDQ32Jw9VsvoDLLroIm0eGYCoa/NDH9Xfehc//z01Y9rs4YtVhBxbKio5Oz0YtcHDv3CEcqC1AlEVsG5wEsga+OP8Iblo4iPsWFxCYrEVEEyCb6vUC1BZa1Ns0bN62FX19Vawsr6LbdmHoBZhmGRHJFnQbiayGEcP2PMwshlhcjaDncvACH7lsDls2bkKeJlHmjBw6NJEja2rQszHUQhOaqkMRPUiZWyCJFhAVEKs2hLACZ3UrWiv9kNGXyKAZIhyPTUBZ00pEu+UiDET4XoBut0OfDvNLNJMzIcc0jw7PF0huOg+V6jKX+DkzBAPjIyNQVQ29Xhc5U6LqiDE3dxR33nMv5leYrLPhBi00O3Us0/elpXkEvoN8VoQsxMgZAxia5GivDXQaWaqHDMqDNZSGVuB5Pnq2i/KOn0Zu9CqS5Qykm0A1LqpYeOjfsbL3PyFytFWbNeiKKOQ20x0FNNuL8ITDyFZmIBtHaZe2THXFZWctKx+yyEaWrOGVg670o9vSqZ806L6jaNSWYNXz1KbrYTf7YDEvJteprQNocoXqjNps5Qg61gIkJUBAaXbbTF7GEOmeKNYonz4I8TDleSy6qW5SHcgaPDuEavZh6/PejeLYRQhcNi89E+mmoz71MA7e9hEoyq0YHZxC3rwPGeM+qtc5ZCg/XTbgWrT5jCRq71XI5kE0W8s48JCNuaMOYslGNiejlCuhv6gjp7PmWQxZCWH5HdS7y9ArVBcZAYqq4FnnPw9XXfai4zI89bhsVwX9eQHskzBFihQpUqRIkeIxgzatGdnDFbuPOZFPtdtS/DCB/YmzK6J7770XL3zhC+k9d+j4lRQpvj+Qmpp+G36wF6lbH/gibn7wH1Ewy5DjKlZqs/A8F5ISQZJj6JqOkcEhmJksHnjoAA4cnEKlWsL5F5yHQtZAYDvYsnUzeqGHr99xM/bMHEXNszE4UIDk+WhbFgRTRpvOcSSa5el5XLRtN/omR/GpG2+DCAH9lSwMmvy8Xg9zU0fRaDTgBh6MQhaV0iByZg7tZg179y2gXB5BpTKYEF2axJFSVVT6KC9VQMdy4TARFgloUxp5Q8f4BIeLziJrqti+dQNyGR0HD0zBF5pQCxFCL5+oGMdyDQjykFGGkWsgCKqwOjQBCxb0jA0z60FVQ0iCDEk0qI6ATqeHMAKiIKKDo5oChiHSfTHqDRvLNScJyOA69CzVI0dh5WfYP5kh61R/BeQLebq3Cdvq0fUIdq+F5aV5sI+5dRvWQ6ZyZXMGDFOnDVEEk8rL7ZPTKjDlSUxPSfBDCWI0QTIAjvgIrNogBnb8GqrbfhRJ9FK2xzwVBIH2XAZqBz6DxQf/DrquJGRRLPhQ6LxpFOCFNjr2EjTDQ7EsIIzrsJz6cWKRCkx/WB2qr5DNPzmwRIBeJ4RI/UeQOrDblBb6EbllhK6CTFaGkbVosxdRflXKT4LjtiFSWyqqDM9l0lKnv+kWqUujS6NzObi2AUqa8ndopWSClPqHMY4Nl/0eyuOX0zNsXnoG0k3VUJ//Og5cfyu6rQgeboRiL6OYjTAwaCCXZd096qsCk2gapa1RPk1kSxY0IQuvU4EoxihUbZTKJsrmMEb6BjHYP4RCvgLLDTC30ESjQ31/vI/GzDhe+pw34id+7O2YHN10XI6nHqyBeWTBwv45m+qAKugHfD5KkSJFihQpUnx3wL6Ed0ya+PEXTtBO6RhSU9MU3yt8N01Nt2zZAvbvduONNyaBFDjK6VOdV4oUTxYCTcA/9DNw217FHdPX4dGlu7HUnqEzVCU/oLXCGlyNziJEKLToyrTYurTIcnGO/RMFJpKU5Fyn20sW4IxhwMxkaMIK4brs00xPJq9Ot4uAmShRgCJLYFYq5kmMDp8WcZkmU4nSGaj0QTN1HJmdpzzjxKcEBy/QVA2tVjNZ7HkHwDb2kiRDFiWETPBYLmRFJXlkxOwQDJQ+ySNSulz9TKCxphQ/w8784+iY4/tj6Ygo5AtodzpYXlqhdEhMRUIUCCQ73SWwny6FRKdD8uicmJiOCkIAQQzpk1NisY45z+fyMhHmOyGseoDeggenblMZQjrfQ63ho2tplC8lS/WUy+chUTk67TbyxQJKZhFOy0a+UkDPtTAzf5Q2QBEmRofhdl04nRB9lUEcnZ7Fhk3j2HHWdtRWa1haXsTc4gwqxTFklZ14+KEawsxhar1tiRaa3ncdqqO/jKHdv0pld5K8Tw0m3Uw0Z7+MubvfQ+X2oBkmnWYTSZvSUpDR8+g5HTSbKyiXc6iU+9GsW2hQOQUVUE0NcZBBc5X93PVQLFHbyDrcHocC16HqIporWbjtAWpXql+hjf4xSts4iqWlJiRhIHnGdutUn9zvJNg9IGMOUP+iOnDmSf4KQr8Kz+VADKxx1oWg1Em2EjZf+oeorL8GIfXhMw1ASdXRmZ/C0Xs+TLKQfEEZmvhFVITDMPO0sOsquJaoleFSH/Kor7pODDei9jRcCHYFfmsSuXIH1ZE5mgQzEO0B9GUr1Ic0NHsOZhaXsLhahxX0sH7DCH72tb+MH3vBTyYh+p9u3LO/gV/8yz1J9F0O75AiRYoUKVKkSHEm8K7JMLL49VeN4eWXHdP04T0172858mOH9su9Xi/ZW6dI8XQjeZ8T6W1U4XeIXHLw+xufeypx4MABfOpTn8LVV1+NQ4cOYX5+Hm9961u/4e8tRYrvJ/zQE29Tq4/i3+/9P9BNFVuq59HL9yikxL7wBxOsDMUc1rFmZWfwxya4Y5w/02L073iTJ7880GdID/DCzCQUn+Oolwz+lWLtt4LkGSbd+INP8J/Hz91y6y24/vrr8dpXvxqbNm2i88BXv/Y13H333XjDG96AsbGxb6SxdiS/giR58fdjeSfpH7+PIR7/vrC4gI9+9GPYsWMHrr7qquS+I0eO4D8+9jFcetllx6LV0CP8FJfwGwImZ/jCsXTYt9mxO+g7XzoRdIpl6jpNHFx9AI/M3Y35h1cwe98cfK8NJ5YQxCYCVtMi+TI0ocdBmBB/GdPAaHUSgSMiWzQg6xGmZg6g0Wqhr1qBrqmoL7UR2CHqjQ7OOfssbNy0AbOz88lmiOvfMDJo91zs2TsDwehBUQsQAhsT51yGyfP+iIRTqW05YMCpIcoZOI3bMHfPr8OzavR8lk6GVEx+xoOiyVAkHc2Gg3bTQqGgo1jMwe3KcNpZxKoLKdODKpfhuxFsZxWCSHLQIhmHGWR0DeV8gcrYj4UZBcuLXShGiPIwyS9Nod1mc94y5cfkrZUQrxlaZF3Hh+eFNL5YSzCi58uI/CL8gDaCQRNB1KJ0ctj67N9E/4YXIGIy7nQafQSRzZ3nD2Hutluoz5K8uQiWVYUWzgC92+HGq1TaRjKes7kSWt0GHS14Nkf8NVEoS1CFCuqLtPgrNYxNhLQ4F9CrawhtidrMwvIK3R8JKPUVoeUEXHP5i/Abb30PCrnCcSmeXjhUX+/44MO444CF0CfBU6RIkSJFihQpzgBBUjBYVPBXv3wW1g1lknO8n06JtxTfC3Df+24Rb5/5zGcwOjqavBu+7nWvw7p1645fTZHi+ws/1MRb123h/Tf8CtaPbMK1G38GBf2YT4QUjw8/+rLX4NP/+XG8771/gV995y8l517wvGtx3fVfxEf/5eN47Zt+LDn3RPEf//rJJI1rnvPCJE3GB9//t/iFX30bfvSlr8YnP/sfybmnCkHk4+7Zr+JT938Qd3/+IdQP1wFDRsv1INJoyWWy0GQFvQ5HxewgDmL0FzdguLoJmhFjtTkLN2zD9lwcnVtB/2AJWyY3ob3cwYH9B7Bt2w4U80Xcddf9kEQVO7ZvQ65cwL4jR3Fk7jDMSifR4Cv1XYvNz/pDKHoWUXj6CKaSbMLrHkT90d9AZ3UvbaqOaSz6bJbKmm+aCCOrw/dlNFdEkleFYfjQ1C4k+scBJ/xQhEdlU+QSXZPhhcvo2vOIEUASTKixhP4CXdMHsThPG7heAC2jIBA6JEAbohwi8GQIyEEIM3BsH47boY2gA0nxElNnWSQ5rTxiSi8WbUp/LiEMt1/+BxjZ8kIEHL30tKQb+3Qz0F58ANO3fAau1YZkZqFK26muaXEP2vB7S1Cyi1AM9vVnUH4FtBp12H4TTreOgqZjeHgE+ZKEw4cfwfLiIjZtHMX4eB+WlpbQbHroq45THRTQaHbRaC9j47pN+P13vh9b1u84LsfTDzeI8N5PHsR1t3Nwiu4aH50iRYoUKVKkSHFKKFoGP3JRAb/1xq3Hz6TEW4rvHb5bxBtruf3Lv/xLku5VV12FSy+99PiVFCm+//DU9v4fMDw0fysi0cPzN/xkSro9CTzn6svw4he/GBc++7zjZ4Brrn0eXvKSl2DH2d/cADxRrNs8jmuvvRY/8sprj58Bdp23I3Gc+aKXPv/4macOsqjg4vEX4eJ1z0d1YwHZbBmlYh9UXUYs0YZFCOG4PXiehVzGRKmcTcxn200Xi/OraNU7CL04Mdk1TA1dy6P7Q0qnAFU1sLJUx9LCKkYHJ/Hsi69Ezihhab4Bd/V8VLSXYGQ4i9ENl2Hzxe+GYuTPQLrRoiab6DSncfi2P4DTnKUNVQGeq8CxJFgdwLMlSEIGcZgluXS4Vj/ltxUZYzhJQVB6EKSFRA9QDMbgdVmrrQCEeQS+Ct8TEAkybdxosaRD0wJkC12MTEQoD4SJfzjbjmEaWSiqCzYZlsUcIj+byMCmzUm02IjqwAHdG8L3XXhhnSo6wpZnvwPDm5+P8IykGxLSzVo5jMU7PwFBvhly+S64rgPbimH7B1mnD5G5EY7Uhw7J3qByrK72wXd3QJPOQSm3BQgGsDCVQW2pAz3TwvhEH9aNnQ9DKSKW24j0Fux4BZJhI18CNDXAVZde9V0l3Q6v2Pjzr83iQC+CKvvUKj+0v4ukSJEiRYoUKR4LBAkZJcArLh85fiJFih8OsLUSk8sbN25MSbcU3/f4odZ4++jdfwpftvDjZ//u8TMpfpDAXZcn3KcL98//D/78S7+OvdcdhSLJ8F0/CZrABrqqrMBUNeiKCrbm7fR8eCEHatASmYKgBy+y0bM82I6EoVIe2zdsxHyziUNzBxGFeYwNl/Dciy5Hd2kFt95zD7r2+agMCtBHl5Hf9A7oubMQUTqngyDpiLwa9t36C+gt3IVKsQrHZq9gIoKI8nU7kEnuXKYPsZhDbWkQYmQgV6hBUywodKh6E67tQHLPg5QN4GIKaO+E6wYQsnfTZ8gGy8hkC5CiYXrWR69lwO7JKA000HFn0W51IYfrqUEkqoNmUgdR0AcJRWgZh8bYIfpcRk7PorNaQrueQwAdG579eozueAlC36O2PP0vsJKSRbt2J47e9geway3ADKGZFUr/vCTwRi+agiZkYMQluJZJMsxC1uchhFm4nSrVNVDIM2m4AsfZCxUK8lkBfQNZqrNtqJP8XryIMOphYXERhUIe2VwGQ5WNePtb/g/Wj287LsnTBy+I8NVHG/ivBxtwSMLQs9Ba6GJuqk1y8cbi+I0pUqRIkSJFihTHwS9xKu2vfuRC1nbbcuzkcaQabym+V/huabw9+uij+NrXvpa4NiqVSsfPpkjx/Ykfao23tlNHznjq/TbxIvfnf/7n+Imf+Ans27fv+NlvBU9If/EXf5FMFGv3LC8v42d/9mfxy7/8y0k45FNhZmYGb3nLW/C7v/u7aLVa+O3f/u3k+0MPPXT8jm8FL7S/8iu/gl/8xV/E1NQUOIjtm970JvzUT/1Ucvz0T/908vyb3/zm5G8+95M/+ZPJ8ZWvfCVJgxfq3/qt38LP//zPo1arJedOhc997nN44xvfiLe//e1JWU4Hdnz5cz/3c/id3/mdJMLSY8XBgweT51i2m2666Wkl3RhJxFNZhKRFsLp1uB0LUsCKWiKyqoFCJk8DSEyCJ7huDfmqjaGxLGQlhuvbyBgKBiolqLEKKfRQMOi5rABP6KHn9zC9fAAPPXI3FDlCLu8iV70PmWoXmbG3Q8/tPCPpBlGBELnoHPogFO8ulKpZqg8Zum4mftkUOUQ+L9NCZyJ0RYRehIH+EoZGaRHM7UPXO4hmp4u2HSCkMkaCB9ebh2rMw8jNI4yXksiiOl3TaFsXoYGaPYUjC0fomTZ6jp+YYypqgPHJEQwNTkJX+mGYMkKxDTe04fkqHM+AoKpQpCpCaxShb5LsJtZf/LMY3f5S+s5BGM5EumXQrT+Aqdvfg6A7D1ktIupeAKn3QpjyRkjg6L1bKI0leN6XEDj30XEYEA5AzdwH2aT6NQ9Q2XpoN80kuIJRYA0/L4mUu//IjThypIPZg1XYTQnV/CB0TUMQOhgenMD48Mbjkjx9mK07+Iv/nsMn7+/ACgT4dhdxFCNT0qm/qMlckSJFihQpUqRIcTJEUUZeC/GKy49ZMqRI8cOETCaDH/mRH0lJtxQ/EPihJt6OBR546l9qLcvCRz7ykcTmnB09ngoc2vs//uM/8O///u+JfTqDJ4/9+/fjAx/4AP7+7/8+OXcy3ve+9+FDH/oQjh49inw+j5WVleT7n/zJnySE38lgOZjge/DBB6GqKv7hH/4B//qv/4oPf/jDyfFP//RPyfP/+I//mPzN5/75n/85OW677bYkDfZ/9dd//dfJwWGbTwX+NY1JvX/7t39LSEd2dHk6MIH2N3/zN4ksScTTxwiWiZ/jz/e+971POyGRmPnRf3ZXQLcXI5JkQNWgmBnE9GmHEVyqcjcSIEoaYidEr8FBFGyUsibGhwYwOTaMjetGUMoYUOMQZ60fw87JUWQlam9Rp/IDq00BseggW45Q3PYWGJVdiIIzONUXZCp7hM6B/0B35k6Y2gg0dQBOmKV0CnA9CZ4bo5DNoVrM0XUSGw4GBmoYnVjBwIgHLROgR/20Y7Uh6JRXbgq+IyPsDUMtTSEztBeQQuSKOrL5MpUtwFh/E+v7hzA5nMPosEhlLWP58CRWp7fBtiMEUYPyBaWTS8xVPduA09PgWTnUF/OYOkBlXY0xet7LMbrzcoThmQMpSIoOu3UER275MHrzIZVhNzLybpjKZojhMMk6AsndgjwugBSMoe0uwVXuRiAfIXl66PRa8DENs9CForXgOj0o0hgqfWXkiyWqJwNddxGisgDf7yWRejXdoGc9GldNuNaxiLpPG6hvfX1fE3/61QXsqQGh7yREZHKJ+rasSyhUDcgS9Y+UfEuRIkWKFClSnARZ1XH5WUVsm8gdP5MixQ8POIDfxMTE8W8pUnx/44eaeHs6oWla8smRQU+Hk+9h4u1//a//lfz9t3/7t9+m9cakHJN5/Nw73/nOROOLtdmY5f/EJz6RRBE9EUySffCDH0zu43SHh4fx9a9/HQ888MA3DibyGBdeeCHuuuuub7nGWnIMft4wjEQ9+HRaZkzSPfLIIxgcHEzK8/GPfzwhF0+FtXTYB9pjBWvuffazn03KXqlUcPPNNyf5fTdgaiZy+SLMXAGxrMBltX0vgOOHvOOhhtRRLldQzuWhSzL6SkUMVstweh0cOTiFdrOJwO0hp8vYtXEzdoytR4EeGxsYoPoawf7DSxDEQVS2/wrE4jlAxKTbaYgWQUx+3QwWPoHO9BepXkK0mh5a7QDNLtDuAZYDeF6URF3VJRED5RwyUhlWw0Lo2tBEKou2DqqwG6G3DpbVB09sw8waUMXtCGMN+WoII6MhjktQ9Soq+T5sG96IjX27oYRGEtzAaZYQdi5BfWEMRw41sLLoor2aQ2RNQI02QQonEfbG0VveCM82oeU9bHzWT2Js9ysRRQFitgE9DSRFg7W6ikNf/TwaRxdhh6wleIg+D8IJ9sAOHqJ22EM3HoaizlGf67ABMDRpGFljEKY+ADkeo6pcD6ebo2rzkClPQzbagHs+EO6GqErQDA3VIRsTmy1s2rgNIyMT8NyQ+qdEbU7Pnaa/P1kstT385Q3z+Oc76mi4MXy7k/jHOxHMSWYqOvIFmidS3i1FihQpUqRIcQIEUUHJCPD6q1PiIcUPJ56ufXqKFE8HUuLtacJjmQhOdc8111yTBA1gU82/+7u/O372GJiMazQaiTnojh3HHL5v27YNr3/96xOSizXNTgSTX2z7fvXVV+N5z3tecm7z5s3YtWvXN46tW48FPygWizj//PO/5Vq5XE6uMVjWM5WJzUxZe+33f//3k2dvvPFG7N279/jVb8d3Su9k3HHHHQnRxuawbM7KZrZs0/90g6SETGKKYgT+1+3ZqDfaaLfbcDwXQRTAcW202l24dpQEGZAlFd1uL4l4ypE6e90WYkFECA8PP/Aoph5dgBY5GBvog64oWKl3Yaz/eagDL0FM50/PspA0ooGo/ilEK39DQjmJplwQdUiyEIpqwA8jyIoKhY5OuwO7Z6FEbdtXHkS70UyCOjRWaNj7eRgcUCTqR2M1g4UlC27UhRgX0FuivuWsg28XMHNIJJlMDAwrcCmt5ZVH0XUeQqY4g0xpBpG0hPL4YQxNxhgYGEA+VyA5ZECySKJVkqeL0NWgZ2JsueLlGD/7lZTemUk3UTZgt+dx8PZ3oWd/BnJuCZK6CjFzFKH2CBzhdljx/8AVboIb34KW/TV48aNQJAPdehnNekB9y0MxswmGcAE6rQDdDkefNVFr1DE928ZScwqechgS1b8YlaDKJmzLo3azkckUjkVFfZq03W491MZ7r5vDfQshosBH6HGbfztYy01SRVSGsjAMnb4fv5AiRYoUKVKk+CGHAFXT8JrnjGD9sHn8XIoUKVKk+H5FSrx9H+LXfu3XEgeUH/3oR7/hU43NM9kUNJvNJr7WTgRrprG23Be+8AXs2bMnOccaYu9///uTv9lnHJuZngpsIspgZ6uue7romWdGs9nEpz/96USj7jWveU1C9HF6n/rUp47f8eTBZrmM173udXjFK16R/M3nTqdV95RAOOavr7ZSg93tArEHIfIgSxEyWRWlYgamJtFNDjyqRza3rK/2sLLSguMGMMwsCoUMFFmAHQo4vDyPo3OrcLsSMjolH9pYXVlE/9nXIrv5BYgC75ia0ylBwkgmurPXY/nh92K1tQjLacLIxCiUFJTKCqoVFaYeI5ehT1NDp+tjpdZGtxdByfqIM4uod5ewvNiD463CLO9HsdJALm+BlS/9qIXl2jKm95XQXd5FMq5HGGmwrRCNZowjU4CcCbB+Sx/G1g2hUA3gRgfRsG5DLK2gPBjRuTZyfdMw+x6AUr4VsXEHYuUQBrf9KKrrf4Lqk+Q4k6abbFD9LGP//7wPzaXbYBRbyFZXkS2K1IcrNC50CCL7BWxDEukQ2gjdOuKwA9X0oGcbEBVqL38FjfYcOtYsQmkWcnY+CfoQOEPoBQ24iGjDOgEzT/2eAxmsKJiensfhQ1OwLAfrhnbheZe+/JhQTxFq1B7/cNMi/u6mZazagGexltvp64IhiDKMsonBAZV7QEq+pUiRIkWKFD/soM2AKGvYMiylvt1SpEiR4gcEKfH2NIMJsVOBo7wwuXYqXH755YnmG/t+Y/KNwb7TWMuLtdvWtN3WwFpsrAnGZBv7QGP813/9V2KayppuL3jBC5JzTxc40AEHfbjqqquSqDVr+X3+859PAjM8WbD235e+9KWE2DvrrLNw8cUXY3JyMtGCu/fee4/f9TSBNjeqHCOjyzAVEeWChoFKFsP9ZQz1lVDKGyhlNQwNDaBYHcRK00KrF0A1iwgEGUv1FpyASRcP+5aWkOmfwNbtF6FaMbC8cACWuQujF70x0ag7U5ABSAZU+wDE6c8i9DxYVgzbduk5KSE546gDXWnB0HpQZBeyKkDPaPAFFQsrDmrWAnXGDtxQgt0ZQxBIkM39KJWaGB+SsW60BFnKot3twsUy2u0AZraMiS0hHMfH/ge3ot48G9nKVkTCBPY9XEZ7dYzqYxxquAnNhQqmD1lo1C0Iko18tYVMeQGSVsfk+S/A+NmvQUR5s7bb6SDJJpzuLI7c8dvoLN0NBWdBdM+iz2EqIxNyFQgcLVUoQIxViJEAKQZkgT7pvK7pGNqwjOHRLERvO2rLHdTt26DoDlTdRSjNQBXLQLgBTucc+NZOKouInncUNpN3kYzGKhOVPWxadxbO2nreccmePO48wlpu87ht5hjxGHpn8OGXQIBiZCHRva8+v4Lfe8MWlPMcQZf9+8XpkR7pkR7pkR7p8UN68N5FkUL89Asnkc8ox/cNKVKkSJHi+xkp8fY0Yc2M8pZbbsENN9yA66+//lsOjhjKgRFOBSblfvVXfzX5m4MeMKn1sY99DKZp4pd+6ZeS8yeDo30y6cUE3RphxzKw9txTHbr5ZKxpo7361a9OPtlkdffu3Qkpdueddybnngz++7//O4mE+rKXvSwJKMH186M/+qPJtU9+8pPJ59MFbsZMRkc2o0KCD01moidE5FsIvR7iwEHBVMBRKDt2CEE2EQoKmh0Hra4DUdVRGRhCrm8QzSjCgekFOh9C1yJEhfNgbn9L4qMjDs8QZEI0EPf2ANP/CjgS5ZlFRLdLyEBV8vB9BU63g9BdJNm69IAFw1AwNjGJgeFx+JGCWtNFGPdBjLdCdK9E0NuMTjtAZ9WD38xAcPoojRLK1Sp2P8uBhyOYOroPUp4Df6hor56HFpX1wMJ92De9l/qkgygooVgWkdMGoYW70Jy+EM25nejURuG0CwisMsZ3vBmbLn5ToskXR6ePYCuyqWd3Eftufg+6y3uQLRShZZoIxWV0Wj10mlRfVMeKKkJWQgRhCz1rHp3uFCznCGJniMqwA13XQq9dhWG/EcPFq1EdoqyDPNrzk3AsC5LeQxRW0Wx10LAehGuLiN0+uI5LN4LqLYtCrkifx/wvPlk0ej7+8aZ5fOD6OaxYcaLlFn0HLTdRVhLSbTwX4e1Xj+LanWXsWpfHG64Zh6pSX0l031KkSJEiRYoUP4zQNAMvubgfl+6uHD+TIkWKFCm+35ESb08T1og3DoLwnOc8J9E8O/F4/vOfnwQwOB1Ye4w1xx566KGEVGPttTe84Q3Yvn378Tu+FVu2bMGP//iPJ2afbFp63XXXJflyOk8nmBTkvDiiDGuiMU7UeuOACE8G/MveGrl27bXXJp+MF7/4xUkdf/GLX0zK/HSBSY4wyiIMVKiygmzGhCwBK7UVTM/Oomu5CGINtUYXK61Z5Pta6BtmcqUNTShhrG8jCpkY5VKIkppHBk1o0qMQilcgf/6fQNLyiEM28T01mcI+3cRgHuL8B9BY+R/Mt+7HYr0LNy4jUhRYTgQhLABRGVavgKWFGN2OjEJ+CKqmwg0a8IRFFDMGNvdtwFA5RL6wj2ToQAxNOCTnastCu2EmmliGaWFwNEKlz0cU+ujUIwTKQeQGrkcsPISFmSNwrSVs2t7Dhh3LqA7V6ZkmcvkVDAxHGOyroEziCEEHY1tfjQ0X/TiVgkmz02u6iVTGwF3G6r7/BQNfJ/k4uMEyRLlJ7d9Gr1ejvxvIlyPoOm0y4wyCKKK20aheR9A3JEA2IjjWWWi3JtCJQ9jaMmJlBIZyHhQjRkjpwVaRVR2MTt6MSuVhRJ0col4ftZ+Blkf5W0epTrvYsmEnrr7iZcele+K4e6qNP/7SNG6eDhPNxMC1jl85PRQ9A4Hkf/5mDe98/hjOGs0evwK85rmjuHhrBqr+zXMpUqRIkSJFih8eSKqBjYMSfuYl69Kf4VKkSJHiBwgp8fY0gQkjxktf+lL8wi/8wrcdTKaNjIwk95wOb3/725Monmw2ysEPTqfttgZOlyN+sq833/fxjne8I9EOezrx1a9+Faurq3j5y1/+LcEYXvWqVyXRTdn3GweEeKI4evRoQuxt2rQJz33uc4+fRULysWYd+7S79dZbj5996sHkniTJsCz2mweqVxVRrMOyI3R6IUIYCJBFJGTonItafQk9p0bPOVAEqvsgQIsd+dsLKOkaqrkFGAMqsOUdELQhIDy9yaEg6fCdZfSm3oc4eBSh2EEgz9JnjEguwIldtLpNRJEAWc5BkisIwgxsW0K361O9N0nuNiXkJESbGfvoy2oYHDuAUt8UVNmAxqTgoAIjy1FrA7q3h0atl5ivFrLDKGW2YGAAKA3tQz4b0vdBFDIlZAodOP4etNtLVPYufGkf5PIXUR6/C30DdfRvewEGzvoJCKKAM5mXipJGeS1h6u53oTt1ANXsxcio45DFLMSEvI5gann6NLG0WkOzuUr3OzBzMXIFE/liP3I5HVDaiIIq5OAKyMoI/MxD6IiPUn0UoKo5VIY7KFTacHp1yvMgCtU98JsbsHTocsSqgsKABlH1IJsBdmzfhe2bzknkeyLouiE+escS/vL6eaw4UhKxNApPXwcMkfqYauYwnBPwK88bxWsu6EeG/QeeAF0V8c7XbMZEJYaoPPaIwClSpEiRIkWKH3ywhUQ5I+A3XrsZVQ6PnyJFihQpfmCQEm9PE9aIt3e96134y7/8y287PvjBD55We20NTDRdeeWVyd9sWnmyb7eTwVpvr33ta5O/+Vn2E/d0gsvIARSYnLr00kvR7XYTP3N8rF+/PoluOjc3l5BzTxSf//znYVlWErCBsZY+Bz1Yqxsm954WJE0YQtLaiCm/Vp3ybwKuq0AUMpDEDKJQhudG0OUiMuowOnUZrYaIMKLzkYWmVYPtOrDcHhrtRSx2ylgqvR2hMQnQddpGcSbfBkFUEYc2pu/9PRw9+BW0LJnEkZHNVFAslqCzzSsCSLIPzQxgZHzkCxHGJ0v0qWJ5eQ6eF6GYH4KpDaHVa2FmsYHQ3Ypsth+S2YZjR/A7Bei6jCCso93y4Xskf9NCrxPCdzWaIAqAP4jQ60c2n4dmqLAdF6u1LpZXelitN2HZDskWI5IW0QsehVR9Hir/n733ALTkOgv7f9Pn9vp62X3bi3qzJblXDMaYTiAETAkOvYdiU0KJgTj545CQEDCG0BLAYAgxccFVtiVZ1Vq17ft6vf1On/mfM/vWFkb7doVlWSvNbzV6986cOeU7584957vfd76DP06iiDpHO7iXagZh4LL44DtpnT3GxmaBs4stNjodDFulXhunlB8T7ZFRR4tEw5pocpFyqUazMYauVWit5Vg+M526kRqFj4n6bqB4ddRoAlOtoca7CFqvJnFuED2ZZ2NLYWVxjFjJQ2GZrZaBYRqUa4nId5QXXP1qXnHrG7Zr+NR5cKHPr//9Au8/4aWRbAP30lZuupVH01Resdfi375mkutnL27RNtm0+eGv20feiIUAvzhRVzMyMjIyMjKebahYlsm3vmqKa/aKuVlGRkZGxhVFpnj7IiMDIjwZ0iJNHjshLcZmZ2fT11KpdjnMzc2lf6WFmLz/i4l0f/3oRz+aKuCkgvG2227j1ltvTf++9KUvTa9LpPLsn4OUz9/8zd+kr9/97nfzghe8IM1fHtLiTe5nJ9lpv7wvFKlQ8kOHRNEwzFy6/5a0gNMMHVVTCOMALxDX8SjkLOqNGo1GE9suEMQRQaRj58bQmKA/nEY98BaS6i0QXlwho0iFVRLRevS36K18iK2hztJai8APUeRHVtRFKh7D0COKXeJkIMoR18VRrujU6ucVN7pmYmhFokDH90sMvIiOs0FbDEkZzDYhxBsUWF4U57pLGLqO5zkiT4+x8XqqDFqcX2VlcYAzjFFUaeXXY21jE8cJ0v3QiqUSpXKeSrWMrewhV/8uivu+L/1VNhH5XIxU6eb7nPrE37B6bCDkJcZr5TQrnWMsrD7OIDyLVVrGsFz0ZIyCOkfN3o0SjBO6eSI/x7BbpLsxIUR5K0ZyADWRLsfnhDzWiD3pRnpYXJvB8fpC9iIf26S5y0kDVfQ3bpV/CO0TnDszwspKwsHdN/PD3/FLHNp73flKPgXcIObP71nnN/9hmXlpGenKveR2tnJTtq3cRvPw/S8Z41++YJRy7tLKtNuvbvAvXz0tJuAyNG72CM/IyMjIyHguI7c9Me08X3ZjhW9+1cz22YyMjIyMK4ls1fYsR7r8ScJw50X8BS6ku9z0Xwhy/zYZtVRat0k3U9u20wAQuVwufX3o0KE0cusHPvCB1GX0qfLQQw+lwRkqlUpahnS7lfnLQ76WSkZZ7sLCQupe+8VAejtGkUkYS32Ng2L0wRigWa5472HkfOxSjM8qTnCWXCFCN1X6w6E4fDy/SKc1jqLOsu9lP0lp90tIQhnp9bxF5D9B0VJLJufUH+Et/R8Mq5IqjaSVnyLuiaME34sIfHF/mhaC0KXb77C2sUqrs04cB2hSKRgGdLsd+r0ukTuNGxp04k/Tbtni/UFKNY1KNU8S6ehWQrlaJIqHDJwO6A6x2hZlr6EbsSgqwo88rJxNLl9EM0z8IGQg2qkaohqizqWpr2fqph8V1be2lW4Xt+aLI5eV+99N5/RjxEGTyLmZXPxNVPM3Uy6OChnVWFtRWF7siPb1yBf7GPaiaMODuNFDRMaJ9IjNFXJVF1vfT9R6EbFbFAWIsWY8SGI8IvrrFKp5UpwTaWoxzV0qoW+zshASejXyZRj2anido9xw9CXsmt67XcvL5/GVIf/xA4v830eGBGKcSKUb2xavF0M3c6ml6K0zBj/5mklu3F3avnJ5/OvXz/F1t9fF5yAvBbp9NiMjIyMjI+O5hmHleNGRAj/yDfJH9Wxnt4yMjIwrkWzFlvHPwnEc3vOe96Svf/u3f5tPfvKTqZLs848bb7yRlZWVVPn2+UjFg1TSXQwZOKHb7aZBJWR02M/PW567sO+dtKq7oKR8OpF7lMmIm4qY6Gi5PpHWJVK7xPqAWBkSJA5BGmJUKuPkfmrD1GrMjxxyJZNiuYHrVynt/Wbqe159fk+3iyplVFGeRbj4txhb4rB0XGeIocRUKwUKxTyGYaIkBho2ObNC3qqgqiZRmIi0IZsbHTqdLmEUMHS69AbraIaLwghBVETNb6KbRZRoDl21yZcU6vUCOauAEucp5KXyLaHT3cK0h6kLpiH+xoh6i6eFZhpCHrqQhynardDqtdjYOIfeuIWx679JlKVtu5c+2cQwSZVuIgH9U79HPHwXduMefP0uOs4qjjst2nMDjeqNlAq7RHGF1PJPWhNaOYdCqU2x0qU24jM2KVo0IaRQ8vDjFgPuxcvfSZSIvnJuRgtnMY1N8sXjNGt9CmZEd9WkvTBG5DYwCy0se0ApbzM2s8aLbjnC6155PiDI5RJGMX99/yZv/+Ayx7cSQtHvcbizFauiapj5MvVcwr958Sjf/eJxmmKcPFWkQvgHv3Yvr7uxjGna6a/hGRkZGRkZGc8tNCPHjXtsfvpb9lPOZ1tMZGRkZFypZIq3jH8W9913H5/61Kc4cOBAGuTgyVBV9bORSP/4j/84/SuRrqlS6eb7fhoc4fTp05w6dSo9jh8/ngZrkBZ7f/Inf5Kmf2I0089HRk+V1nVyH7kTJ05sn306EXXVAgxLFYdok5jzqJqGqpgEgUavG7G+7kKsUyuXUcijJDaFkkW5kZCvuux+4esYOfTlRKK9SRJv5/v5SAVfjvbpv2Xz2H9CNzwUNSQJ+4xWcjQqhVSZFgQRrhszGIAzUMRrVfyFwFPJmSWRi4nrBKl8pcuoYcbU6hpGoSPyq6Kr+0jMdZxgnf7mqLjXJ2YdNSyiBLPUSvtp1OsURf2npsdoNIup4ktVI9HwhHZnwMpqV+StiHxr6FqC2byN5tHvRpMKoMjfbs8/RSoV49hl69FfxV37PXR7HszHCfVTePoDeLmP00vuYxAtirxiUY8G42NjaKJcZ+jhdAzcdhm3WyH2x7DVA1jGHqKgiuPlCaJp0Q/XiIfaLtFnor3GA5jmo9RlXlXRh6qPnYTMzjlMj01A6DJs91DcPKbawPMuf0J7dtPhNz+0wl8/1McNEwKnv0PfnkcX8pFBFG6YUPiJ10xx6xe4R4tpqOmv3y+5uizGZl6cyZRvGRkZGRkZzxWk0m3vuMG//WYZTEFMQjMyMjIyrlie14o3uVCWCoqnG6lYkoEGJDu5fEo3TclOe73JwAISV27KdRlcSHfhvktxoWxZ3wsBIT4fuZ+YtDx7okWZVKTJ9HIvtydGM/18vuZrvib9+6EPfYg777wzfS0VcjIvGXhBBmWQirsnHt/3fd+X7tsmlXKTk5O8+MUvTu97Mm644Qauv/761BVTBnp4elFE2xOC2CWMPZxhhO/J/rXQtRK6WhXCqRL6ZQKnyLCTE4dNFErX1Ii1zdMktcOMXfMGMc6idLxdDGlV1135KBuP/pq4d5OB2xODZ0CloFMtqNhGjGHq6b5ehp4TlZDumiZENppSIA4tVKWEZVREOVrqiqDrMuiCgmYGxOZx8b6Ks3EjLecE/eA00fAASlzEj0TfBiUGrSbL86KvWzIogC7aodJuDcVfI3UxDSKfhFgcUgaKkEWP+swrOXDbL6ObFVGfnZRuhrgnYuXe/87Gwx/CH9SInDpaPEreGsM2Z8kbR7H0faLdUww6DdqbeRxHfE6cJXK5HuMT+VT5KS36Vlc2aHVaQlYDFKMlBGgJGe9CzUUohRWi2MHtiH4RbcJRMWMTU48olSIh0xivY9BezmFVPsPuXSJf9RCfefjMdm0vjrQGfO9DW/z6+5Z4aC0i8oR8gou3W6KI8S6t3CpWzLfdUuN7XzbJxNM0gS6L8fGT37SfG+bMdA/CTPmWkZGRkZFx5aMZeWaaOm/91gPMTRS2z2ZkZGRkXKlovyDYfv28476Fj6KbGleN3L595ulBKvOkUqlcLvPVX/3VjI+Pb1/5HFL5ND8/n+5XJtNMTExsX/nHSDdNqfiSVl+HDx/ePntxWq1WGtDhVa96Fbfccsv22YsjFXSyrjIgwitf+cq0Xk+G3EdNBnr4+q//egqFAh/+8Iep1Wr8wA/8ADMzF9/oVSrlpFtqsVhM3U737t2bymVjY4OxsTFGR0dT+Vw4pByuvfZaGo1Gquz7ru/6rlQ5dzFkAAkpQ6nElHu+7ZT2qbI2WOBTJz5I91SHOOyeV26pUullE/kWSShfnz+SxCeIO6JC54MxDPpdyhMvZ+Lqt6DrBZL44spVVbdxW8eY//S/w9CWqTTlvm4JgV/Bc400Imm9ZFMvWCJv6d7ao1BM0mAOmqJjqCb5gka1MkbszjFw+/iiLmZOI1dzaW/lsZRRGrWIbq/HVkcX9TlAY7zG2Ow5Eq8t+sPBVTrodhc/iHFdU8jUZXV9HVdqGwVJBLYVYxo+7qCHWb6ZvS/4Faz8SLpn28WQSjdFSdh69HeELP8fUVAXeWsMXY8IT9RTWgwO0OOQWsnCEuljTyrFI1RtINq/ImQ4ycjkFHb9OJZZBH8Ux+viBQGh0hNpbUy1hGHE4t6Q2BEyMarkbQ0nWhD9YdLp5dkYruINZlk9e7W4r8vUkc8w1pzi4OTLee0rrqNSkZZjT85i2+N3P77Mh055otyY0Lu0clszxJjRDY6MqLz5pZNcO1NKnw9PJwXRxlsO1VhY7bPQSohkUIeLujNnZGRkZGRkPFuRW0dIC/n9EwY//+0HuWrPF2YdL38kl0YA0stE/th+sR/ZMzKebuR8V67T5L7c8pBrzC+GwUtGxpWCIh7Az9sn8N89/C4e37qb7731N7C0iy+4/7lIhdnFFFkXkJZfl4o+ejlpnsjllPtE5BB4qg9CWYa853Lvk22QaZ9Yrwt5PBFZlwtpnkq7ZV6Sp9LuS/HhU3/Ju973G8x/6AQ9t02sVjB1aV0mo4TKthuYhi3K1HGDFWJljUIhj9PvoZduYM/t78DIT4j00rLxyeWUKt26y7Qe+gU6G3fhuCrVWk1Mks67pbbbDr1+wA2HRpls+Kx01tns++QLo6jKOL12RBj4FEvSoqvB1ppBO/oMipqjWphArz7GxhqMWAcYaTicWXVZXbkaTdnD7v1LzO6+C3fZ48TpFXxLpWg1GHQ1TLNIuZJn4GzS7iyhkqdg1ciXXJJ4A6V4K9M3/Hvs4jhR6Gy35p+iCNnILl687x1sPfqHFMpNcU7m6+L6Q8KkS8RAtBtyFszOTIm6jTBoS+st8SVttWn1j+H0ZimXR6lNfZJcfIigs4+uu0LbUXFCMa7CfRS0cQypFHSXxNhZoVz1sMw+W+1zBL0GpUoBx3yUqHcdcfuNosCPU5n+EDcf/Cp+7t/8DjMzjfOV/jxi8YT84CObvOeBFoPYTBVuyfZ4uxhyXOt2AdG7vPHaJq84XMP4Im+I3Hci/sOfPcZ77+niuUPxYdq5jhkZGRkZGRnPJpR064ib9uf46W8+wOzYF7Y2kXNqOT+W3jDSM0T+SC3n1hkZX2wurOcMw6BUKqWHDLj3dK7TMjKuNJ7XFm85o8j/e+hPqZSqzFYObZ99+rgcpdTlPICe6kPqcpVhF3iq6SXynqdyn2zD56e/kMfnHxd4Ku3+/Hu/UDYHy7zn4f/O4uOP42xs4stoomEopkSamLToxJGKpspfcWIM200jb4L4QhETHLt6hNlbfgOzOEscSquoJ6+XKgMUOF3W7noPSm+VxByw0doiin0s08R3pCVfgGZ4TE8Z1MoGvX5Cu63g+iWSWG6q72Nacg86ac3WYSjSK5pPsdDA1IsMvRUhF5MksHAdFd+riZJHxURM1r9N3uxiKTWRl2hTLPeKcwj8NvWaxtRklWLeQDQWQ6mQsxvYoqzy+IsYv/YXMfJjon07K93E/zh513/m3H3vTGVn5/Oivrpok7wkXY4NUac8niseRuJ9Lif3oasQBCaejN4aDjBth0QdMpSuo55NGC8TuCUiby+R0Rb52OCNEymPEcSLxKyJcxuiPWuE4ab4OxR5RszMqTTH5D55CtW6kIl+ljBa5+jeG7jx6lupV6Vs/jHLbY/f+/gy73tsIPLWzlu5XeK3CmnlJo/9dfjel06lEUs19ekbmxdD7vl229UNBkOfxxdDISfRoZnyLSMjIyMj49mPmC9ZuSIvOVrgrf/qEJNN+QPkF45UgGQWbxlfCuS6LLN4y8j4HM9rizfJBx79Mz549k948Z43cNXoi1BSJclz8aGQ/GN9gXx9uc28WNoL+V3k2mdv26EceelCNhdjpzSyv0TLtl9/7v8Xzn2OC++fmNv5tJ/Pav8sHzn1l9x3/4Oc+MjDqHEXdKnsUjG0GnFYJhSvVTXGsDwUo4P07lMiHc2eYPLmX6U4cgNRcH6fvydD0XQiP2D+3rcTbX1Y1CSfKu+8qEuxmCNnlllb8RkMO+TKHlcfzDNaMjkzH3P6XIQbWJQrOTTTFV9mAaWaj9OPGWwcxfFE3cwhmtXCY0FUfTfRsCDq3BLzuilxzOD5MZq+zPjYChWzhjvo4oaivopDlHSxbKkEE+30dNyhQn9gMXRcRvZczfRNb0HLTZLs5F6qyMinOouf+X1O3Pnf0UQLC3kNuyhkpCHaGhNGtngAlYkiUTdPE/JS0DUTy6xiaqPiDosw2SLkHBht0W1F4mSDJF4j8SdQmSaxRWZ6jcgzCOJ7RD8MMI0QXXdAyNLUIvLSJVfUKVEDYjUU+Zmi7Cq9tsOt17yQ7/rGH2V6fD+7Z2bPV36bjx1v85f3btCNLAJ3IMq9tJWbYRcQNeHLj1b5sqtqWPoz/8ue/Jz/j/9zhv/5/nkGnhBDKMbo9rWMjIyMjIyMZxeKZmCbOm+4dYQf/Jo9FHJPT/RSucTLLN4yvhTIsScVbZnFW0bG53jeK94knzz9f/nYmfew0j4nFvZyE/ztC88hzn/5yraJxolVeKp+ku3cXpGnCixxQp5S018jZPptt0/x9oKraKqYPP+feK+KVFKhJ3ekkO6e51/Le+SRnhf3pPmmeYvc0zKV7TLk2+1zaQ7ihZImkCc+dz49Jw91+4rMT/xf/k+cOZ/V+fvlv+27U9IsBApiEpNI9YtoR/rMl0ECZFqZWhwioTwv2+Q5HlvnBiwfa9PbWMe2EoycuFNNsPQ6SVQ8H2QBj0QZEMZbIodEfKHMMH7dz1OeejmxVGJdhNQSLNaZv+dPWDnzNqzigGEXCmadWmVEfEnl8XyXVnsJzRBlGxZTzZBaPmB9vcHaRolhGFOuq4TRJp7XplJuUCxKyzWVza2EtjhU1SJX0gmUNQKvQyTqrKlz5At10fqeuG+DnN3BJo+ahJjiy9HKBSJRV0zOumKSJqoZapia3Gsuwhi5lr23/wJ2ZfclLd0URWP98T+kfeovRJ1y9Dpt0aZNUbaVRoUNpdVgXBRCrBN6pTRogqZ36PcHabCIcnEaQy/iBZs44RlxTUYlHRUjoIcm+l1VDdGTBq43y8DXRd0dcoWzDIdbGJon3vsi3z5506BZr1Mu59hYW2Poq2hCjpvdLa6ZezXf/sYfZ//uQ+zZ/Tml21rP5y/uWedTp4dpFNLQv3hbL6DqpugrkwMNla+/oc6+0affdf2p8tEHNvjP7z7JmQ3w3X46RjMyMjIyMjKePehmnmZJ4TtfN8vXvmzys/PjpwM5T84UbxlfKtIfpMXaQu7tLff6zhRvGc93MsXbNo4/EAv8C8qS555I/up9f85f/8M7xRfuOrbpi4efxer6EEXL4RMRuENmRiYxTJPW1rr4knZEWoV8oUC1VsJzAvq9IX7sMwy9NLrjvr17UKOErZWN1LUuUuLUlDgMPIoFm2qpkt7nDBy2Bn0GkY+mGOKhq4mHcIHV1VaqaMnZBoquEqkelmGixGOpxZZd2mCwOYLTa1Cp9kSdvXTSIJVmuYKFI/Jut/uUijJi5igry57IZ5NKHUzRvpw6SjE/Sbct6utbIm8Nz+tgJLMMezkwzjI+uyHaLCYhcSDS5hk6ZTZFnoq6RrXpoMU2YWuaYeDg60vkrLJog0kQxOlkRipqZXRP6TY6cd1bqcx+1bZS6smto6RCCjVJFVJr9z4o2tAnNO/B9bpUi2MUqr5o45B+W6WYm6ExYgnZHWe0NmCqUmRrY4q1zTxtt0tjLCGM+qItIWos2lqyqU106HVMlhYi8eGuUKvuYcu9k0SdF/XOowRzVGoamr3CsD8k8mRkTo28DTmzklrdabqPH7iiHgEKtujjCKt2Dbte/Dbs8j6i4Hw03idDtk8GU1g89ntsPPZO0bc1dKNKr7sm+qgr+l6Mt0D2gyk+ZSVUyoShJSaeEbm8I14HaGpe1LWSWhX6objH2hT5RiSBmkYmtZJdov5bBPoG/c2b6XsxdmGJSiGk21sV7e5iqL64f0Apl6cmBkSzIceiQxCbrHU3cKIe3/cvfpZve+MPs761xq7p8wFC7j7d4399eoOtwNi2crvEBFVOKqwCWuLz2iMV3nBt40ti5XYx5teG/OZfnOKjxzoEfijac/EgHxkZGRkZGRnPEHK7EtPmyIzFj379Pq7eW96+8PRxQfHmeZ6Yb4v54nCYup1KhUhGxjOBXBfKoHzyyBRvGc93MsXb84R3/vl/43f/6m0Ucg627mHpeVrtiP4wxIkdvKHDnpkJKtUKi4tLn41EKo3BGvUGk6O76Hdd1jurLG0s0ekP2Ts3S9Eo4nRc3CDCLueYm5tm/txJnEGPRrXJ1nqHgbjPKBXRyxaO+NIfDEQdrBy9novjys36Y/R8QECElhTRohk0q0NpconeyhS9pcM0p1axiyu0Wz3CKKZer6X7BmxurouJRUgQ1FhbVdFVhYooR9OHNGs1ZsavZX1eZ7P7ILnRU2LAiwd+fz9eZxpFXSdfWUytuooFhUIpYnOjRM/RMPM9Kk2XgmHhbuVp911iS9TbTsR9HoEv98mQSsKiuL/I+LVvonHgG0kiT5y/iEuimOioWp7NU/+L/urPoQ9uYLB+DYH2AL7yKIYm8lNMBv0gVUju3j1Lc9Tm1LlH2TWhsntEtHFtlPnlhNW2VBrqaIpNNBjDHRqEySbTczlCb5yVjQUidZm8fq3o4wFqbgnddAh7c9SbQ+zKSYZtFa9fRO5ZVywHoi05WltdDMNMvxgjqQTTfOzqQcav+3fkaodEW3eI5KmoIr3FyuN/ypl73i7ul1aS54MkFIoxlZqB08/R2RJt7Ella4lCvoRuqYiiIDSFfOWXsoHn6OIQk0bFQ8/1RdoFMXl0MeMmqrSWsx8l0rvEzotITAvdaJMX42forAoZd9A1Ma5Cl3qphC3GaM4SVyMfxTDEGPbZPXU1b/mBn+PwvmvSqreGAX99/yYfebwLoh8uJ2Kpqhmpwnl3VUmt3I5MPjvD/Uu34j/54Dx//P55Oq4qxq4rBJvt/ZaRkZGRkfFMI30tDNPG0kK+5sVTvOl1s9TL5vbVpxe5xJOH3NtNzuulAi6zeMt4JpDjTq4lpLItl8ulCjj5OlP6ZjyfyRRvzxP+x7t/m9/961+jYAxJgh7VQh3bkG6LbdrDLVQlIPJizJzNzOwEa+vylzGHWtUk8HxqxVFMs0zXa7HZWaXb7zMxPs5kcxoTm1Z3wFprlSDUKeR1KqUwtXZLQg0lMlByJv14SLcr8h0MU+XK+PgE0j21tdVCszT6To9I9SEsoyYG9YkB/bXDdNar2PUHyeV7yIAGvi8t63LY4iHuukNc30WxIhy5n1V7N1pUxuMUk7sGXHv4AFtn9/LIsRZ6bYFyYwkljMGvpi6Jge/jbu2hVCxgV08xDPpE8Sj9rRkSr8H4RE+cv492NxbtGcewt/DjLVwhKyVWMZIxRg58L2PXfrNoSyC+aS4+oZFKmrVHTnDuvl8g3/wUplLA6zWIFJ8wdIjE7blciZxdodsZCPk0sfIu80uPMDOqUtULotw9dAYWG4PTjM5oDLsm62cbos27U8uw0blTRGGJjVZfyKWL4t5AruyjFc+lysKwu4eR8TZ2+Rj9lkEwmEI3ShSqrTTAQacdkbcaYpImXy9Tn9rL3K2/gFU+RLyjpZua7lHSOv0eNo//ruiXruhracEWi7FlUCghxlYsZDqBN5wQY6qWWl3qViL6vC0mgi4aBqiBqKdIFxXF+Kyg6D5DfwkvfgAr2UdZuZV87QGwH8RxS/jhjMjYFHI0Uf0NMaFtYVg9LDPC0hNGaiXiUMhVr4o6DQi1IUcPvoY3/4tfYO/uvWndH5jv82ef3mDVkcETHGLZEVLjfDHEpEE3c+LhGfCqg2W++rqmkJl0Y35288jZLn/w9/N8+MG2kFss5CI+a5n7aUZGRkZGxhcd+W0rf7CzDIPr9+R405fv5pbD/zSo09ONXOZJZZs8pALuwrmMjC82Usl2QfkmjSXkkZHxfCZTvD1P+OO/+31+/29/jSRewfe76ElVdP4Ig+EAL26Rk+6W4vs4EqOh2azhOFEaAalYMOj3eujYWHoJxQDD1lle3yQWQ2duz25CT9wrvtB93+HEqcXUl3/X7gbdXp9Oz6Vea4jJhsbi4gKKJicAMbqYfMyMTVK2qlixzdnWKucGi4yMFlOFXTjUqJQqbC5J6yfQSxu4op6FvFS45RkOHJGHSs7O4XsesTFkGEY47RyGdn4/t1xhwMi4Q9Lfz9aZQwy6HfT8OUbGxMNfKnS81bQ+SdIgCaWhU5tQ8YnCAslwVpxrYpg91PxZTFPUWckxcNt4gS++PHTxPmRs37cxctWPp4qnndz4dNNk8+wCj33gbwj5v8zMaOKLKGKj85j4O0LiWfjDDSoNjVIlT7cbkcsJuYk0yxtnGWsqTFRKtFan6Q9zos+2hCymGPpbLC1tYcc3YZUcQvtRQucQhAfw/DXxhden3oxEX60Q+JuIr0DKNY9qI6LTihn0pXWgLsaCK+6x8byEXL5K6Hu4lDjwkl+gPHrNju6l0tJN1Sw2T36I9UfeIdraJQiH9PoyzyKqUhYy1gmjANMScjRM8A+L86KfCvcR4YFzUExKK2IIHsfxttDD/VQKB0ReMT3vQdxgCTWcFoUl5EubmCIPdzCO64j620ORxyrVsi/Gtc7q/ClqZYvJ8cnU4TdURXvF+5WlFQaOx5u+7sf5gTf9gsgz5q8f2OIDj3YIxXiRSrfzU+OLI8exZuYYz0V8/Y1NbthV2r5yZRCKD/gH7lnjXX9/ljNrcfoZTy0Bt69nZGRkZGRkPH3IVZb8YdKybEZLEd/y6llef+s4xacpgMLlIJd68pBup5nFUcYzzQUFXEbG8x3tFwTbrzOewzx68gEeOflx8fSTShEP11PFgjuHqmt4YR9VCamVixiGymDQI4l9cmJSIDd5VXUZbVLHUDRxPsK2pfJLHLYtrqmsrC/T2dpE3IpuxETi3lCUKW2/usMeA3+IqetikiE3nA+JE1/kC6pIUNQKVPUK7WGHbtKjWqoz6Hh4AwdLNYmDHvWyTb5YYLPfQgZJKBTyuI6Tagnzdh7pPhqF0ng/Txgkoj1tTFEPJajQWq3hi3Nzu8qM1iwx6XCojpTRbQUZRGF3vsYNjRJ7crCnUGa3NYLlaWldQruDnzgi3wqi5YTRBr4oJ0G03dSpz345Y1f9GIpq76h0U/Uc3dVlTt35EVz3JJqxTLMyk34JtYeL6PEu8Czy+S0qlQKDXo8g6lOqib7wXAZOwuT4SGoJ19kqCLnG+F6I12+QaG3xKe6gRJMMRbv7w0icv0VMsEbxlccxLHFNpLe0gJGaLWSzRH/QEvWvo6nSlVikDzbxhzG2VhZ1kqq5IfnqNLO3/BTF0et2tHQ7r3QzaZ3+B87d/XviRF86fIo8xZgSUpNlJKGocxyimQM0ex3V2EKVLrqRGASGaD8mine1eG8Qq4sibYtEjFM1HkFXRf+qjhhbor6mGBfJAs7QJuheQ+IdQpPlm6dRrQXRyjDdv0RXu4w2IzQtFvJQcJyx1N2yN1xBRmm9+arbKI7fzO/cscE9i9LaMCIKpNJtZ3Qrn47/V+wv8B23j7Nn5OkJ9f9MIvt331SRl103Qt5KWNl08GJdfCZVcYjPzHa6jIyMjIyMjH8+8mc8OT+SHhojZY2vvn2EH//G/dx+dUPMUZ95JYRUfmRHdjzTh1zrZEq3jIzzZIq35wkPPHKXOD6GpkXITeYjH6qVCrVyHs/tE/gehm6ImYJ8SGrpoYv30rJLnouCiCgMGboDXH/I+OQok1OjdLotOu0t4ihCbhslreBMy0oX8JqmUi4VSKSFm6JRzBeJZNRYcV5GvtSMPLWRMZpjE/QCl3PLKyKPmEFvkG7+atsyEIOaKvgSI2Grt4Vh6KnJsuvIfapI3xsiv8EgxhV55HMmRCWKJZV6cY6o9QKRtsP03mWKVZ+za2dpGh6va5b47tldfN3kFK8TdXjF6AQva47x8pERXjkxwqvHmxwuFwmigC4OjtcTbVLI5UuiXJfKxO1MXP0WNFNGEvXOC/lJkEq3YPA4p+/8cwYtIU9rBcNaELLQhDz7xOompcI0alwRMlmnVhsRdW/geomQqSb6Rkn7YELUcfW0LfouT2NCoT8Y4LgbqPYWSpKDYAJnoKburLm8Qpy7m1C9n3KhIPpjE91aE3nXUrfcTtsjDOx0fzpN9INuyCAKsvNUCgWFUnMvjat/glzjWuJwJ6WbGCuaTbDxUbonf5def0V0eowfSKtBUW/VSq3aojggVjqoZit1FVaTpijPIgkrJIOjxO60SCPGl0gXsUGgLBAkmyKvlXQcKcGu9JdaqbDTlTyhUyV0a+TFeCrWNwmN++n2t+i3fcKkTaNuMjE6LlrkifHq0FvfS2ddhrs4zc03voby3m/h/zymsOWpIp8LARQurnJSRJ3NXJGmHfOtLxzhK69pkjOvbHP5vK1xw4EqL7++SaOks94aMgwM8ZESI0F8BiWZEi4jIyMjI+PyOW8zL+dtMkp8gbEKfPWLxvixb9jHl71gjEpRzLO/BFxQgmRHdnwpjoyMjPNkirfnCZ/49Ee568FPkLNtMSVIUvfMJPTQiFDFIRVecSwVKdJKSU9dQWW0JdOwzivfxIMzUSJ0QyrNpALKEn8TWq1NwsCnXquRy0kXyQGlktynzMIZDIlkvlGMoagEXoAXhjhBzNAPGXoxXpBgFizWNrdYX9/CNkyK4n05tXLLp65wvV6bWI0IkwjLMlNXUrlBrKiJqJuGacqN+MsiX49CrSPKKqN6s+n+a6ZawdBdamOirXqPFygGP7V3P68dGWFGyKIoI1Cm+7LFIj+pcIjJawpjtsFVpRyvGqkymzc47fm0Ih1bS1Byc0xd/4uY+UnRNjeV7z8lQdXzBMNlzt33Q7RWz4rybxCy7VAoL1CutYX8ZaRVm2pthLxdZTBYwhZ/5/YexnViOp2haKG0TJQulAUWHi0T+Crjux0h5yF9dwEjJ+ruj2IXXJKgSTQ8iFk/jma3Udw9jIwk1JoywIWDGwSptWIc2gRugdAzCEMXO+ekFo+B51KqzVI/+uMY1etE/XZWumm6xdaZuxie/gs0c42B2yERspRbpEWRKvI0xHgSX7iqI8QhxktcEa2pQlglUVeEpB0Sbz+qIe6zPiPGn1RginYoXXHNJ1KGYlwO0eJRYr8u6mwRRp4YQ2tiLKygyWinxgaOu0lrw6Wc15mayuNuHiDYfAm2VRfjZoPOqhhHTsjM1fsZueYnWYnnkNFoIxlk4BLoVi79bNy2y+Zfv2SCg+PSavO5g3R1uXZvhZdfP5L+It/pe3QHQapQFSNY9Il4Nkg/mYyMjIyMjIx/gvyGlIeiifmpmNPJLV9nRmy+/qWj/ODX7uW1t4xRLX1pFG4ZGRkZGc8eMsXb84RPP3A/dz90DF0viImBKWYIPr4MZhC6FNJoM7nUsscyrdTKTK615YJbbsbquyJt4NHrO+liXBPzh263m4YmlwEOTENaxUEQJKyv9ygW8hTyFp60SosTDGm1JvKVG+0nqkirGqIsE9eP6fcGqWWNdBXV5XmpAJNJVLkfRYTreamVFlqC50epa6GMGiot4kxRkfPRcixR/7K47qLofVGfhK35Ju11hebkOsVaiEGOb22UefPEJE1LxwsDgjhEukDKcqTy7cJfqWwIozA9dCXhaCnPdcUix1p9tvRxpq9/K/naEeLoYpEvhZQ0mzDoMn/3WxgunSBR5oiSUVQZubN0HK1wju7qNP5gjFA9J+4R7Zb+t4rBYBChJAYT4zM4A4dOax1bq7G5OCryCJncM8T3Rd/QplCySIJpSvV10TMWmwtzhNoZTGWWaOt2LLtFodjGG5qEsYKhF8VrMSsMC+TMspBjP3WhjXwPuzjD2HU/h1G/hWTH6KVS6ZZj9cQdnPjUf8F1fIZuIM5vivOiD2MjjVIquh4tdT+WVpS6kIEnJDMklG685pIYCx1RZxOrPA+5Y2Ks9YW8bXTqIv0wtbCUijdkunCc2C+L9m+k1ntmfkvktSHk0EkLKphVKsUceatE0n8hGwu76bmPUp98LO2LqWu/nclbvp/EmhD5inGcWrldnPNWbiVKesC/euEIX3PDCPkr3MptJwq2ztV7KrzqplFeeKSJrsVCThHDQBefR0N8NqS6PiMjIyMjI0NahyuKJuYK+vkIpXaOyZrCi66q8j1fOcd3v36OF1/ToFr84kQrzcjIyMi48sgUb88TyuUah/deQ7+vcWZhDdMMQXeQG95L5YeiGMRiKqGlSrcE3w/SQ0ZAklZnctHt+iFBJCOKmgz7DqpYjE+OTeA6IRsbbXRDSy3dpHtpPmdTrVRp1uqYIs9cPk+92Ux/ESyWapSKNVRpYBZEKCLPSqksFvsavd4WXjgkCN20bkEsrmsKhmUjI6BKpWCQKmRiDF0/H6FJ5KMZA1ptcX44Qb1q4DsuTlul3Oil+4K9wdT41pFS6tLoR6LtiVRuXfqQyjjpbjppRsyUR3h49gewRm+BHazBVFVOtHzOPfCzrB5/L3pwjWhHjYicaKuGXTiLYq3TXTpE7DSI7HtxXS+dxIFBa3OQWoyVihXRjgGFgkHBbtBez4k8XBqTjpC17C8hA1PHdyuILsHKdWm3QpyekDm7iX0dbyDyTfqizZ5oewlVsXCHss+t1PU3jvvir7R0m6B25OcpjL1029LtYmoWJXWf3Tr3UU7c8fuiniFuUKDXlUrYXvprr9SkhqHctD8UsjBEPxXEqZwoS46wIFV2RlLH6Y2ihfvE+JgSk9ctcX4g6pVL3VG1cET0sayzjLzpoVsdUXdX5DHANsX4ssqi3YGQ25a45jA+MkqlWMf1xLgU5em5RUL7I1Rn9zF1w89QnHuVyEcjFuPqUmhiEi2m1Nw0ZfA9L5nk6GRh+8pzH8tQmWzavOSaJi+9boRDMzlqRS397EsFZ6zoqIYYx8r5/TpSazg5VLY9Cbb/ZGRkZGRkXNF8dha0/ULVxPef/MFXfAfKH5xLOSXdO/jWIxW+6eXjfMeX7+arXzzJ7vE8uSsg0nlGRkZGxjNLFtX0ecapc4u8/Z3v4NOP/zW6eZbQ88AzxUCwxGQCTNNMFSRS6SaVXNKiTM46NMskkNuAhSGFnI07cFLF1+TYGK3NDqubG5gFg7xtE4hFes60GB0ZxRQTFaffx5H7fBkGq+ttcvk65VIDb+BKbR55Q8EqFjixOM/6xhKmLeqRs0SZOkNxXSppCsVy6gLreT6uMxT1lVY6ObqdXvq6OW4waM/SX75O3L8OxvFUeaLlI26qevynA7OUDRNftO2page0JGKo5vnD+vdwV/5WlPC8ld6TIS2lQOfcA79Fe+m30NUKDGboO3N4Sh1DW6JRW8PKrdA9cyt2WSU//fe0lsvEiUO52MTWq/TafYaDLtMTdSYmi2xthpw9LoNKBMwc6lIdMVhfFbKI1kTaIlo4wej0KgNPZenkNdi5kpDfPG5bx7Y6DOJV0fZR6g2VOOimgTIquQLd9ilm9owwct1P4+ZuhdSK72KPBAXVyNNfuZsTn/plAi9GU17I0DEIorvEJHQFy1YIElfUc0ASmmKMNDD1EoRT4n2VRF8kZIPIK5AEE0JSTTFGJlHMJULrw0IGPWRAD6mA9BwTT1rBif6UQTsST8goqGGoDTE2FRxvI3U71cyAeqXARGOcTk/I/myf8VmbqWteRnH8TRjWuBjTol2XeNQpYrwbdoG8EvB1N9R56YEK2d4U5+k7IUsbLnc9tsXj5/osrDnMrzvpeEOMpTAUn2+R7sL+cEl8PoJaRkZGRkbGFYP4zk+9D9KXcssMMQdMt2AR8wPFY2Y0x9RIjn1iXvaCI3V2jeUp5uS+yNlcISMjIyNjZzLF2/OQd/31X/Ebf/xz6PrDWFpMEhRQA5O8raIbcjP8CM/1U8WbaZnphMMNZVRKG9M0Uku1yPMJfJ+cODdSq+PEPifOnSb2I/q9kInRJpPjFUKRbqQ+wjDxeHR+ntXlDoV8nbmZ/ZTtIlYUMt2o4ukhn3zkXlZWlzFtjVwhh2bbYsEvre3kPm6W+L96XvHmOuQtm1qlQrt9PmpnzhjB7TfpreyhuzLL3qvXGT/4ceaXTvED9Wm+fbbBMNzZvfBi6IS01Sq/2fxxHs5dSz7qizKf5GMjJmly37OFBz7CqXv/jEK1jaXHKG4Z17uaPi3U3N9QVvZj+BMMN8oUZ5cpTDzM5pk647tC4sBga9XBVE2UOKTZzEPSYzAQE0Cm6Xd0Ss0+03tVFs+ItIPHEOKgs3CQvYccpg53OXlSJRD5FKtrDLcignYd15/GjatoxgpxssxYo8houcja+gZjN/0w5V2vOx9IYYfHgbQkG67fydrDv8KgN2TozBJ40/hBCUOfR1eOiTQ9Ia0uci82Qy2JPpsQY6KEEuwXbZqBwr3pfm7RcJwwyBFZS+JaHdO9UdzbwdM+QWKuiYluSDSYIIoszMKqKN0n8mupIjgIfcLYE2nEyEhEnbpNMV7WmNsD/bWbWevt5uDLX8bInlvS/QV3Cn5xATm25YT7ugkrVbrN1MX7jB3Z6EZsdn16w5BHz3R4+GyH1ZYrxKjQ6fmIR8E/Gk+6porPvrSule8uY5Ei7vWCCEe6Me+EyLCYM0X+Is/zme+MyFe6QfeHHtKKdidMQyOfk3vzXO6iKhH1DfGkheAOyGdrsWCKz7TgMuscRkn6PNzpMyrJ2QaWqPdl5Zs+xxT6A0/kf15pejF27D9RJ2kNLeX5T8uWSlgYiLrL7QZ2wtC1tIwL9bokIuPLGyNQyovvkNSd//LyjcTRH4jvH1n5HbBMXchc/kB1GfluI13z/UuOETGuRZ3T9fxl1ln2wWAorYR3RgYhMuX+ppc5RqQIrrz+Ix3XX1D/bddP9oUM4vSPypZliPGezlEu8RyxLT2NhH558j6PlHcgyt4JGcCqIPpSPE4ElyeXL94YEc8R8UyNLvEcMcTzQdb5shF1lhbXrrfz50XuPSy/B57SGPn8/hP3yW6uFmVgL4Vy3mD/VIGDu6pMNOz0/FhdXDufOiMjIyMj4ymRKd6eh5xcWOC//q//yrEz76VkdfF7AY7nMYwHxIEqJh4ysIKKoUqVl4WuVBkGvrjeQ85mS/kCkRewtblBIt7v3bOX5miVu+97gHZrQLVcYHJimonxEUIvwhNpDcsXE5wWjz66guvGHDy4n0Z9jNWlPqGT56prDrLpPsBDjz1IY2xELNo7bKzISbEhJvKw2RETLzE5KuZLaYRVIoWCXUQVw7dUtMUEu8TqmsJYo0rRyIs0m4TacdRgmXfs2Zfu0+ZtW+P8czCSgE29ybvqb+a+0u2YkSPmbU/M74IL5rvZePT36LdG8QcTYvImFqP6WQxljwxhQaA8hBkcRRH1R1lByXdSqzXLdjl8ZDq1JFxZWGWseiQNGuH4G2z0zlG0RmiWxml11xn2K1h5ubDoiUm0jzss0lqaZGKmxO6jm2mgivaGmDSLPA2zi9NuiPLHibUWfrgiFhItMYEsMzZyAH3q27AnXiLk6Yg2XPxRoBoF+ut3ce6Tv04w7ImyG6IfxQLb6IgyNDFfdfH6MhhEiF5axNRsTCtHLOQ23GzgdY+IhfsIudoJtOJjeK6TLiwiIUMtaQp5irqQT/ssNpaJxbiKfbHopC4WLBV0wyFWZARSn4Eryo/DtN9LxSpJWEbRzlKr5dHyP0Jpz+uxK2KchDKow86PN/mLti6t3LSAN15T45WHa+cXul9klte7fOrBRdGeJyys0nIVrjkwzr7ZRnrqYsiF+8fuOS1ksb2Z3qUQK7NmNcft1+1KF2s78cBjS+IZ0Zbma9tnLiDKEQsTuabRhZB0sSiTyhh5/qajM9QqhVR5Iy1NpdLi80W/ttXnk/efFX0nu+XSn0Xpej03VeH6w1PbZ54cqez5xH1nWGvJz+Slleuyz/O2wYtu2C2eJzsvAE/Nb3L/YysiX9mYS8lZykbhWtF/ey/Rf3Lh+7F7T4t+lHtMXp4sRmo5bruc/nt0WfRf67JlIReqt147y2ijuH32yVnfGvCJ+888af/J+o03ClSKFo+fa4s++ZwiRZYhlRa3Xb+LRnXn4CQrG710jMj9ky5XLvtn61wtZL4TUmF0hxgjmx33MuWiie85gxffOJcqTXbi+NkNPnN8VeR76TEiPxuSG45MsXuqlr6+GN2By8fvOYPryy0PLk8Wsg9eKPryUtY39zy8yNml88FwLsVT6b/l9Z54rp0TzzUpiae3/z5+7xm2uk+l/3TRf3su2X+Pi/576CL9J7dKOLirRrvnsrIpvn+eULYso1I0xXNkTsxTdnYrfPTUGg+fWn/SMj4fOUbE05Nbrp5hZry6ffbJ6Yh6SblI5eDljpGp0RIvuGZm+8zFuesz8yys9i5T3iqmoXL79buplXPbZ5+cxdUud37mXCoG2c6dOf9MPTTX5Mjese1zT44vZPBx8Uxt96Sy/PLGyPn+250qX5+IfCbK7zlpfS//nl3aFJ9zMacM5dYjceqFISP4i4JE6s/7rMm34vQtQsbTMqTpDsj+k98DvnQnSfO6BOJ7fGrk8vrvzgfnWRSfx3/6PS6qqGq88JopJkbK22cyMjIyMp4JMsXb85Q/+7u/5s8/9LuUrSWGG6v0E59O7OH1EizdIp+XLokO/lBMQqIKZj6Pm/TotNtUS+X0V013MCRn2eyem+PAgV2cOXua4ydOpVFOFTXHof1HmZyc5YQ4ZxsxzVqRM2c2xMSog2bJzfzzYhFXZuGsuFY8gO84tIJ7ufkVo6xtbnDsgQVmR+bYPbabx5cf51xnSUyUChCJBb/4lzOLKHJ+lYRENGl1RpkY8xgZe4zTx9Zob5TYP6Hx+0dGGdE1gi9gpMtb7cRlqJX59fx3cmzk9alLYhKf/xVWN8psnf0YJz75I9QaHsPeGIP2GJaY/JN7HDXYj5qMoxo95P5qXe8B0YxlMVssE7oJlYl1xuvXiAmgz6CzgRFcxcDt48Ud4kJH9FOFkmKh2Et0Nw6wuR6gF08RhyP0NyfpteqUxFr/4M2LuD2bpZNNzEIbq3yWzkZDlK1SGzmJog3Z3OiIxcgIe2/9FXITryaRSrcdHgOKjM7ae5ClB9/KYC0mGBwg8MSUWd1ANTui7T6Rto4/aBJ7NfTCcSzLwBTz74QQv70L1xGLen1ATnSfbohxFrQYDF1CL4dGAV2UIfcIRBmKvmyJyW03/RVaVcTY08ZQNVecXyLyFWRgCfnrel66NhcjMQHeojo6x+TBn8Cqy73cxFxThla9BJphCnkYHB7R+IYbG8w1d14wPJ28/5PHect/u0u05wlBLNJJvsb3fu1VvOlrbt4++eQsrnX5Fz/+J+IzaYsxcOm2qobNnlGV3//lb0gtonbi5//L+3jvnavi83/p/fDkBF4GaHnHv/3ydAGzE3c/tMB3/8JfCrnLSLGXXhip4jn0FbdO8Yvf/9rtM0+OdG/9jrf8OQ+dHQhZXNq6Ue7RUzAC/vTXv5nJSyyM/vTv7uU//NGnxXi7jIVR2n8qP/LNN/Ivv/LG7ZNPzvJah2/+yT+h5xuXNValLA7P5EX/fd22+//F+aXffj/v+fj8ZclC9p/s5//21q/iBdfu2j775Nz1wDn+9S/91ZP2n6bb3HCgwsHdTf7sA2cJ/f72le0x4g941698A9cd2lmJ+vF7TvMDb/s70V7zMseIyTe8Yi8/+Z0v2z7z5Hh+wL/66f/FyRX/MseISaMQ88e//i/S762deNdffZr//L/vE8ND1PcSY0SOD8nPfudtfM2rr05fX4wzYrH/L3/yf+HG5mWPkRv2V/idX/ja7TMX56f/03t5/6eXL3OM6KL/+vzBr34j1x6c3D775Hz07lP80G+8N1VYXY7yQ/bfN4r++4lL9J/r+nzbz/xvTq5efv81izF/8uvfQv0SysJ3vvtu/suf3/+k/aeLOca/ePVuHj65yn0neqLszz0TZRmTNZU/+rV/Qbm4s4X0f/2zT/DOv3lY9KOcL1x6jMjnza98/8t53YsPbZ99cqTS91t+8k/FXML+7FxkJ+QYue1onXf8zBu3z1ycH/m1v+FjD25c9hhRxTzif/7aN3FobnT77JPzvjse46fe8Q+fbefOKELOOt/2FYf4gW950fa5J0daN37LT/0pi1tiThBe2qJPjr3JmsYfv+2b0h/xduIdf/Rx/uj/nRD5Xn7//cKbX8zrX7pz/x07scK3iueSZpYvr//E9/jNB0r8l7dcuv++75f/mrsfF2P2Sb7HNTPPL7/5Fl596/7tMxkZGRkZzwSZxfTzlK1Oi42tLda3Nui6rVSRpiV5DE1GNdWR84uhE9Ib9um4iwyDdSJCDFsnUWNMS2Nyaoy5PTM0GhX8wKdcLTI21sRxAlZWttjcWk/TFUs5YrVEwDQjE4cZm9xDtzdgdfUU1YrL4UOKDFpK0LkFv7uXM8eHJN4ujh69imZzMt3fLAltCtocg7ZBZ7MvFtsD7EIbPb9GbC6hWS66UsLpabgDm3JpjImxKfLFKo60nhKLuC/kkItANzEoxl26H/tFTtz9e+mEUBELDFUv4nbuZOPxnyV0e6L8cRx3gMtncKMz+P1RvGENL+ylv8pGgVg4Bw2UcERMK8XEU+2JhU0RJZ4i8pqsL8HKgofbt0V+dcL+CO0VlU4roVoeZWKyTr1ZJIkKQh45+q0ywXBcvI8wcksE0QatDWkZ4ImJ2qbIt8hwawTPKQk55sX5IqNHf4z85GvFezEp21HpliPsPsrGsV/B6ZwmURTR/1soRldu7SUW2AW6Ww3c7mhq/aTGY6IPr2YwDOh3NLzNW1DDw2LceCTmObEA7uEMxHhwZ7HVWXJ5PY3witYj8RtCNgXRDgO5p4puJWKRL85rCzj+EsOhbJOCZdppFN4kSBh0FMzKVzN+9H9gNV5/vr8usUiVv6AbdpGcofDVVxX4kVdOPqNKN4l0yQq9vpDfgDAQ4317jMnjcveKkRZnT7xv5yMU/bOzVcYFZPky/ZPn8+THTmPoAufdOpXL/yf6SdrPXQrpgpnmKxVfl/NPpBMfXMLLsBSUSZ5w52X9u4xsz5ct6vCU6iz+Bpdw9ZPIFJedr/gn85UuV5fifJon3nneKk0qI+TiXFqNyHF9/r34rIoxdCGdvO9yDI4v1OPCfZf8J9p5OfKWcpML4qcib5mttO67FNLy5Ql3Xta/y6lzWras71Ops6jLpdxBU55KvuLfU+u/J955iX+iDpcjC/kZf6r9J/63/WzYGVn+E+5M/8mxe2EcyzEtx7Yc4+m4FmM+TfVUyhCyeyrylv+iy8g3tTBWhVwu95+ss/h7GY/rNM1TqfN5WVx6kEhrsSfed8l/It/LGXsX+uGy65zK4nP37YRM+2Tfezsd5/eqvQQiiZw3Pdn9T37I7/HLW7adz/dz3+NybiTnGumcQ8w95LjOyMjIyHhmyaKaPk/5xH33c99jD4jv/Q6a1idRTAYDLd0/TbzBNKQFUg7LUilWVCIlSn9RzOVk2HRTpInJ5S0x0Q5ZXV3m1Cnp9uZSLFYwTCudqMq94lzPZXFxhUePL7Oy1RfvffygL+6NRLqIbrtFqVCkWpylXCsTi8nK48fE5IJp9s3czsb6BudWPoqZi0R9SqjyF1IxC1MTjcCXi7wCjeoe8XeChXMJOSthZMRHw8AfmLR6WxzOweG8nrqqytmkXJz8cw5dLMXakcofnBtw7PE7xPuI+uxtDLZOcfbu7xeLu9OizXJjXlUsfiM0Xe6TMkFOPSDE1cQV7R4IGcZi5mmaHrWqgm35OIO+SJujUb6KOEhYXVolCWtU69Ky0GRzI6S3aZDTbWpjDq6TMHQGqaspSRUlbhCFGnZlheb0OXTVxB2I/EYjciWX3oa47hVFnZYwLYPpG36EkQPfJGQm3UsvPqOVlm5hb5H1u/+Y1vrDOMkGviddPnvouS2sghg7poyAGojW9oi0NVTRDypNlNJnRJtLJP2jxGpbXDubLghDzyTw5Gb8olzVQTW2UK1eqmwLnJKYBHdF/l0hj0BMDNVUltIdNQpCka+KbefFmBRjU5RarO1j940/xOx1b8aw60KuOwWGOI+qG+ji/t2VhO95yRi37a2c3xPmGebMUov3ffKUGFcRlpgAH9hdo1mzGana3H7dLPtmm9spnxy5P5R0kcpbGo2KSVPct9MxUstzaK7Bi2+Yu6Sr4tmlNt2+I/I1njSvJx4j1RyTI0Vefsu+dN/AneiKsX9qfoN6Wd57eXW+/tD4JV1NxUeTx89IN674sus8N13jFbfs3d6P6uKsbfZZWGmJ+6zt48nzTI+0/3Lcfv0u9s7s7Gp6of8Ktn7Z/Xd4rsmLrt/9tPefdD17uZDFpVxNZf+dXtj8R/0n1279YSgW/xqz4yVRZp4HHhd9IZ795aLJnulKWsauyaooY494Vu8cIbjdc9Ix0qh8roydDimXm45MXtJVUS7cHzu7nrqRX55c8uL7p87LhFxy4pm5E9K9cnm9Le679BiR7sLyr7QOvZSrqesGnJjfpJi7/DFydN9o6jZ8KeW9dKEeOt5lj5Hz/bf3kq6m0iXz5Pz69r1PX/9JhZ78vDy1/qvx0pv2XNLCd2m9y8p6R9z3uf6Tn08vEPMMzeC6g6NstAfMr/bTh81Es8DMWDEtQ7rJvuRm6Wq6sxXq4lqH9c3edj9ezhixeNnNey7pair3xjt5bpNyQcrk8uR99f5RXnD1LJfSC504t5FuE3K5Y2S3HCMv2HtJV9NWR3zGFy6MkZ1lIQ+Z9y1XTV/S1VQq/eT3gKErl1dnIYv94jP+UiHnS/Xf0lqX9a2n1n/y83IpV1MZPOzU/NZT779rZrdzuDhp//mf6z8px454vko9o/xx/bW37b3kMygjIyMj4+klczV9nvLY6TP8tz/7Xe47/rdiYnoWy6jQbmlstZbFVZVKeUpMRgokag/VWheLAA9vYFKulNKgCp1Wm0qpjCZmb5sbW2KCllBvlBkfn8AwLLEg05mfX02vScuc5Y0BipgQ5cwcNbE427+vSeh3WTy7KSbdLxb3lFncehRDO8zDD+RwA1cs6PfS9++g0LiDxkhDTBoU7Jwl6nd+Y+peT0yOXZV6tSomW4dYPDdJtbzJ1MxJ/L5HZ01nsTPPV47m+LWDFQKxGLyMHzcvStlQef+az785NhTtdVMF2ux1X0/srTBYewhFk8qtDpp9PjCFaDBWLkesaDi9qwmdXWLeviaunyQMpcxjbCMg9nME4mNYLh1lYrRCZ+scbreMIfLZbIdiwq6i+Q0hD5Wxg/eJPvKEfG1K9RDfGaW9UcUbivtrHqWRc6IOHi3R9kJORv/M0d2ULrk5tjqnmLvt2xk/+o1IV4ydXIFULU/gHGd4/B1snVug4/jEal/cJ5sVYhc8TFsqEcXkv28ycAYEiocxeAV6PEcy8qdE3jjJxstJrBNYlUfPK2NFB3hiseB5kchLRxMys82aWBgHYhK6TpwMUXUf09REn9rivCHaqIqFl4tpRehCrppq0dj1aqau/nZyqdL1cvb9kVZuedTY47VHqnzF1Q0KX8Jw/x+++xQ/9vb3pwqK6dE8f/Nb3759JSPjyuE9//Awv/Q/7kjH8e3XTbJ/tsEf/J+H02uvu20Xv/QDr0lfZ2RcSbzlN/8f7/3UOWmQxLd/5VEePb3GJx9cSRXMb/3u2/mqVxw5nzAj4wriK7/v91lcd9Jx/PYfe3Wq3M3IyMjIeObIXE2fpxyc282Pfvv3cfORlxEk+XS/K9vWQDkfkW/Q1xh0y3Q6OTZaIX0nRNGlG6qFosgoWiammadYqlEoVCiXi2k0v5OnzrK6tka+WGR8cgw7b9Ecq3H1tWPM7bUxrCGa6bG8usniUpd6YxfF4l4KlYKYDLgMw0c4fHOLcrPHWvdTjI82KOnX09uw0cMSil8iGNRQvDlK2guw4xfTXb4ZpyM3wS6ke8Gsr2+KuniiPSZFU+e9i0PeMz8kr0rLNRl576kflpKw1Pf5zce36HsOpm1QFHXunPtbnNY9xGEjjcKpYKUWfa7fZzhw2GotionOSTa7Z4nCuhDvEbTgGuL+C3DWrqe7XqS7EeL0BnSH88RKn8mZEpOzGoVqBzPnYBgGmpIXeau43pCB0yJfgkpDxShsgP0w+eaDQoZbBMMivkhTbKyIvuyzuRITJafJ1c5y4CXfy+jhr7+00k3P47RPs3rv23B7d5PkHyOKezhbh3DbB/CErN3OBL7oh8CVrqGib/QSljYB8TSeUxcymcXvN4jl2FIbqMERFOcG1Oi8NUaibRFpmyRqF8N0hTz7aPY6ut1LFW+yn+Rebu5QE4ch6mwhBIiZH2fmxh9m7oU/hV3ZRRT84w2vnwxptWDmi0yXEn7klVN8w02jX1Kl2+eT/fSRcaUin40XQ7pgZmRciew0dnca8xkZz1rEkM4eyRkZGRlfWjLF2/OYmYkJrtp3E72BTa/v4PlbYkSEaLpBFJYZ9OoMunVcr0x/AJtbfVbXO/R7AQo2pl3GMEq4boKq2xSK0lVQhqofirxc6s0KtUaRoeMQuBGhE1Mp5BlpNIiVgL7Xx4k8PvnAnTz48DHcfp5Od52pPS4zcyblZpvde6apFa9KXUfz+RB3uMXSwiora6uoRpeREShWAlFGm263j4w6Ja2jVN0jV9TJ2QluHPK2x3q8b3lAUU1QpOviE5RqFzsupJEKu44f8nOPtLlbtL1oi9bbKqWyQaFqgObQj07jGw+BviJkEKQRSUulIrXSPkbzN1I2D6NoJn48RM2fYXy2z8GjFdE+G+nJVKvWKFV01jcXcf0OVt6n1lRojBTFbCmP4zoYuTb5kkuxZFHINxh2ddaWtwjjLoY1EP3moohPtD+0sJRJkrCE78m92FoU5r6CxsE3kO75cQmlW+icY+m+n6e1cj/tzSqdlb3E7qi41kca8qmJqFNUIwnqGMoIpcKYaGtVvJ4hicqiPg5R/xqUYAIttybu0fEDIUORb2+whifGixI1sdQpTG1E1KlIHOlpOl03xWGIhY8i+jIQfeCQKC1xzWFk7jUceeX/x+Thb0Lu9yMt3S6FtHITleJluw1+4jXTXDW1s6vbl4pMSZFxJbLTsM2M6TOuVHYau9mwzrgSyeYYGRkZGV96MsXb85zBIKLfN1LFWxgP06iTlUqJQk4qREYI/Ib4xq5RKo1Sr43iuBEbWx3anSGuGxNjEEUajuODkqTKJrkfy8lTZ2i3OximyVZ7k157iBFWGavuIpb7kdka9XGbtd4CZzcf5tTCcTZap3AGsHgyj+dY5PS9rG+usDH4OIWizmhtN5NjE1TrKnahRa68Rr6+iFZ8CI+zqWvi2Ng4lWqJIHAZDnvoRsLcbBO/XOQnH1rnnSd7or4xOUXuExelSii5F90TD7kJrSLOm0TktZgHt1x+4J42f7fpUSvb2HkDRYsIEkdMZoZoRoBZ6JOrDLGNSfBlqHcd1W6n0Vv1ZBTRWnQrEmn9NBpoxDpWLmRmd5EX3naYm2++gXKlQhiINHJfs9hNLdtiuXlyVERVE2pjLtOzJpOTDYq5aTrrBTZXbSrFXel7Xc1jGANCp4jm3oQaNGk0Y2au/2Fqc99NJKOT7ah0yxEO1li+83foLp8SZ/IEoZ9u0ltq9ilOPEh+5EGM0gkidR4nWBLHMmGylEZoDROPWBf9UX5Y9G+dXElBq9yJyyPi/Fns6ikhA1dIZgJbvUoce1Fim26/Rac3JJTWc2ERhZxoryJkLBWom6LdNode/EMceNEvka/uIwr6ab/thAx8YeRKTBRifuRVU/yr28Yp53bexyUjI+OpIfdqlJES5SEtpTMyngvIsXxhXJ8PzLF9ISPjCsb1Pjeu5Tw4IyMjI+OZJQuu8Dzn3kfv5d5Tf8dUvUnOn2I4HKLaCb7cQD+/Shwv4vc3qRd1JkZK5C0DhYQo9tPgAaopvsyjPn7cR1dDcSXE0PP0u9DvhTTHKtjFAXESEvgG9ZEGuqlxbn4N26xQKZbIGTqGllAuhoyO1PHkZt1Klzjo0e4dxwkWKNhVSvlRLKuAaenYBUvULc/QqdFtj+L294j66Jj5k+J+j7Azh6E0UQ2HMHEZDiLWhzof3fA41nVQk4SKqLspZtQlFXJaTE6PsTUZQStBVJ3j/ZD/fqLDLz/s8eCgSKNUxzRGUTSVWF8jDusk/dtF/hpy77aGNcvE2Iw4r9LteOJcRchkmiAIiRKLMLJEeRY5U0zkE0esWiEYJlimlM2A/qZPs1JkdnpC3JOwudVB1SKM/DqRcpbGSES9XmMwEPf5UK5WyeerQtauyMfA7TTZ2nCxS5upHCNX9NfcGyjt+ebzP9NfVFmViHIKBO48C5/+d2wsPCjk3yQKKjhOAaIKseIQxC3xukESNAgDXbTJJ6JPkLTwRd9GgWhj6KRWdYYl9/aTikwPpy+K8KaxrbJodw2571yireALmXnJEoG6jB+JAYNGSR8nZ1UolNYplXzqU69k7y2/zOjuLxO1TIgj0fBLYFh55OZzL9qT43teMsnuZzhi6eVwamGLD356UchZwVAjvvUNN6SvMzKuJHwZ/lp83g/tqnLb9btY2+rzyNk+iqozPWLzmtsObKfMyLhycP2IalHj4GwlDVbxyQfOsdmT35MGt141ztF9O2/0n5HxbEPauw2GPrsmShwQ41oGAbpUsJSMjIyMjKeXTPH2POf+Rx7gvuN3cHhumppdod3tMQgHbPVXUfQ1NKVDUdewzQRNj9OoppqiEqRugAGx6jPwOyh+HTOeJsYhXwrJ56UyyqScH8fpWSwubeBEfUqVAqZp0BILtFKuSsnOY6oKlVKRvFkkZ2uoao/Z2Rqj4yoRAwyjgJ4qxDw22216A1FHp4Pjy4iaJoZaIfCaDLw2if4QxaJOvdYgSDps9JYZBG0cJyYK86INPmd9lzu2KuIo8sjQ45Trc38nz8cWdT65NuQTQ513b1r83hm4o2MQirboimjZUMHMq1jFAYnmEThNfLeEF22QxG2q+TqNCSmbAe1NGYNzDkvfLz5lcRoh1nMUUU8ZjXQB3Toh6hmQeDmxeF3D0MFOpuiLcgO3LiZJemrV5Qab2LlAyMAV7ffTKKkbmx1WVs+QK9iUyyW67SG1pirqWGFrZYLZuXqqHPUKr6V84I1IfU6SXNwaRSrdIn+NlWNvZeXsB4g1P7XqQ7EIRf2kAi6MXNFG0TfetSTBjOjnIaolxoeod+xNinbsSffoS2Tk2NiG3EMk6XsF6aIaBxMiH2nNZonKiDzVjnhfRxVjxtJmsJQ5ClaNgtkUcvXR7QKTV30HE0d+Aru4S/TdUNy38y+0csNgI1dkNB/zr144yhuubWIZz06j3q2uwyMnV6iXjDQC5mtvP5Ap3jKuOCZGyrz0prn0OLxnNFUob2z1qIln8LUHx7nlamn9m5FxZXFobuSz43rXZI17ji2K759IjGuTF984w9x0fTtlRsaVgZxf3Cyexy/ZHteZ0i0jIyPjmSeLavo85u6HHuDtv/+7PHLqDIf3rlMunOLMvE+7W2JzKyQIAgq5kEZDI1ZCUA1ydpHQj+n3hmiagmVLN9UWhprHMsQ1ZZ0wcSgVihTsUXS1RE+kPX3udOr2OTkxhYwGKhVGectmcX6Req3KWENuxp/Qd7qUK3kmp0cZuF0ePf5wal03Pj7O1vqQM6fXRM1VUacCR67aSz5XZUGce+zELlqDA+Tzx9m9d4lC6QyPP3ZO5A/jjV2UqyZDZ40kGIJv4LWP0B8kuNYj5EcdEm8fyydr4hOxztFrbarFmM1FqXCrEJjnGITLaEqTfDlEL26hhGOo4TixcRbPGxC7Fs1Ri3qzweamz9qqJT5cezCMJjEKZk7FHeq4PQ/NPEZzbIGrDhymZI4xGB4njIa47Tk6a9PoWoXpAw5m9TEeeuQB9OQggR/SHT7KrtmZNOLr1uYmpZIMajFCp+VRaq6RM0Y4+5m9jIyH5PfcjjL6VWi6hrRAe3Lk3nwF/OEqiw/8CoP1j4q+H6SKuqroE8vIi7bFYhzExH4ZokmUuIHvmvi+g6I7ok/DVLkWa320glichBXisCTeL4p1SgFVKYr25EncWTGGuuh6jIz4mhhnRDpbyFvUTe9iBUcpmCax9Smwr2bsyPdQnbxa5C2VdxdXGl5A1SxxqLxwl8nX39ikUZTRb5+9yL0Qe303nQxr0pW38Oyub0bG5SBdmRz3vFWqZenkbTN9nZFxJSMthYJQbk2RUMhbmMazJzhPRkZGRkZGxpVBZvH2POXj936K//Cu/8TJc6uEnX0Mess4wWO4DhRy42LBVCcMQnSxbvL9Ln1xwZMKlkQlicQhXuuqQd6ysDWTROkRaptU6km64KqURshZRYJoQL7k44cO7jAhn88ho3TKYAJRFLK2skqxVKRabJKEFv1en9GxsdSlY32jlbpsSkXUxNQEqxuL6R5wllbCHzoU7ERUrkVv6xSdoXT/vAE1GCMKlhjEx1CNkFqlimk2iZUhiaifVPS4joGlztAcUynXNzD8XXidcqoEqdr7CPq+aOeiKNOgUa/gDeSeciGN8RG8YYn+cIuYiJw5KibgJl4g2h7HmLlA/LUYupqog9wjbxdhlEdVxlG0AN8LMDQLK9ejVPKYmdxFyW7S6axxdv5hkSZhZGwCL9xAzZ1lc3CSntshXxBl+DGuK60M5X4zonQZ4VNM/gs5G8/tsbXZQYkmcHoqyvi1VA58HTLy7E5KKxlIIXA2OP6Jt9JavEOkz4tyvHT/OtMSolJ9Uf8uQdwW+ZgoFFD0FSL9DLHWEff7om1iTAQ5wjAv+q8u6jAtRDxOHFUhGAXxWgtnxbEPjQpqUhN5lcV4kRZ80qpPlEFP1KOPVlxm9KqXMX3Nj5Gvyb0AL8PKTVFFP+dFWStcVTzBD33FLeTNZ/9ebnIPu5xtYFtiLF4B9c3IuBx0XU3HtTwMPVNOZDw3kN+18lktx7X8oSQjIyMjIyMj46mSKd6ep/ztR97HPSfvI/Z1wsEUeqJTKsaYeolSWSFXGqAaHfJFkwSTgRsSKhFJfF7pFkcyOijYuk7e0tP928JA7oO2n6p9LTX7hYTD3XS2xHlPTRVFvX6PSqXC1NQkvW6H1dV14jBKFXHFgo3ntwjDPqPjDVTVQlOKoj4TIv/dOEGfU4uPicnvCKONUdTEp1rWsY2AohnTCX3afhkzmiDwttDtJfbuabJvz0EG/iq93iIla4aRxkGqdZtqU6EodUMBbJ09wnDzKhSjz/iuDpURl/ZWhG1OcvToXlTN4/T8gpBHTrR3NzljSpyLiIKEyJmBxEA1nTQIQSgjifp5tGQKolnCSEbqbKDpQRpIIG/ViJMWg8G8kHkBPa7iDPvS9ozGyDhabh2rskZAl3NnWyiqwTBYJZARVsOceK+kbqD9XlfUsY0lFrflQl58kgP8WMh39+sYuerbURRD9JNo3JMi96rJCTm1OXXXL7N+9kPp+0SUqopONUxDJNHwRb8Frk4SlkX+Pom5AGqLRBmimC2M3AaqPiAKE9H3BeJ4TIyLgrguLdDEIWQi7xNVFzmvEGjHCEXbY1FSokYooZTRGIk/QaExx+wt30Bj5l8iXVzj6NIRS6WVmyiA3uLHmPLv4ltfeTONusgzIyMjIyMjIyMjIyMjI+NZQqZ4e55SK1VZW2+z1uqnVkWmahN7OoYZi1GxTqwsYeYcND2HotUYOD6mmaAmCkqcEAURvu+mQRMSJRFpxXVbpb81wmD9WqLOzQzaVaK4RWwcB71NtxtQrdbZPTvF6dMLLC2v0qhWMAybUtlAUXupZVi+mGNtdUNc70BcQYnqtAfLIp8WUxNzFHImg+E6mirqbWrM7doN5jRLa2UUp4Qa6NiqiiXdRF2DVmtR3KNRSl7CYOMIamGe0DzDytlxOst7sEsrlCseKgG1yePUGgbF/AEmJkZpTjkkOCzO5wkSl1yxh+rdgNcbxQlP4oeD1A3T1E3yOWkNaBP6ppBpHSUpEkirLWWIqrlCxnWRbxVVaYv6z6PGFnmtKdofUSrso9+uo+fblBsqD963SWtlAtucYehtIRLjuorIJ6HZqGLoiugDIStbyE4c/X6IMvJqmoe/C1X05cWVbqI6Wo7IbzN/76/SOvcPot/knnIxYeBhGtKNJi/aYRJ4tujramrZp0Z7Cd0xca8jMhCyisYxg5tQ/atFXjkSo41iu6KenuhrJ42wqluivklN3DdHpJ0lKX8wdStVNLnvmyf6tYSmVZi86ib23vq1FBsHiSMZeXVn19LUPdPMi3JXWH/sNxl17+Env/PfsnfPVdspMjIyMjIyMjIyMjIyMjKeHWSKt+cpjWqNQ7sPsbC6wOrwHjx/gfWVNeyCh20FuO4A0yriBgabHZc49GmULNQEdLlHlxLhBQMCuQeXHov3Md12l42tdVS7Rb6yhM+jaPlzhOo8Q5Ff6KsUC3kK4ljf2KTf6TE22mB8bIJKqYTrOBw/sUB/6LKxuSqOLeqNGo4zpD1YIFeJUjePpeUFWr3lVMkjLdZkpNGI3bR7fXHuAcrlZUq5mEF3lZWN46B0KOR1NufHmT9ZIdfcAsNn4/RB8voEB248xoEjq8xNjuF7PU6cWkYr+BRGVjm38gCammd2+joUu40TPU5rpYrXb2JVzmDXTop2WWiRbJdHgofvBqlloCqtvdggNh5JFXShVyF1UtGWCaIzGKqOJfIOwnXarZj5czH7Dk6LNqh8+s5z2MZuSqVx8T7AsjXsnEWnuylkkFDM2xRyeSqFEkrkERa/gurBH0Y3pdLt4pE/Fc0iCR3Wjv063cX3ESUFFBllNNRSWWriuoJBlAZA1TB0E9u20WWsBc1BEf0eBRpEOSEXW5yL073bUAyU+IBoXzV1/0yikmh7lyTRUJJSGlDD1CeFnPaBPyOuQ7E2x9wLXsnEkevRdDUdY9IabycUTZSj2Kyc+Bgrj/0o10y5/OtveAt7d12djg25P11GRkZGRkZGRkZGRkZGxrOFTPH2PKZcLLC2Nc8nH/9LcqUlRkdNJsZqjDWmcXsGmj5CrOZYWl+hklOpF6RSBgzTFNcUwtgnUmNUO8FQR/A6NrHSojm1hV44y0b70XSfsEKuRr8XECexuFcn9ANMQyUKvXQPtoOHD6BTYmNpSByp7D80R61hs9leI1dQUPS+yGse3dZYX29z4uQapZrKrj0VUIq02gU21yfodrdoTt/J4at8rjq4l5GGhaa1sc0iI80quunjhD2KtQLdVp1er8+ew22mx6aZru1mdhLOLqyw4ayi5LfY2PCZPw19d4t8cws/7BM4JjF9DMunWHWwy1somqhGKNrEees4ubl4nAzQrYGoe4fEOoZl2OLYjed1cbxHcf2TWKaRKs9UdUvIuc/o1EgaKfbYI49givyNYjd16YzFP9cXdfc7+N6QZqNGs14n9iMGrRZB4UVUr/4BUZ5NEl1c6SZdM+PAYf2Rt+Gt/z+C2BIy80R/SKPHPMQ5kkT0q+iXKHZSxaFueuIpMcDI9bCLsp4dPNF/YRClSjjV2kCxHifU5b53NVRjIMaEVLR26IfHCOmItmhoZkwU5PAdIay4wuSR69n7wtdQGp0UdZYBGnbey01IOA0EEQcdVh/8W858+p3sHS/yyz/63zm05xaGzgDbygIUZGRkZGRkZGRkZGRkZDy7yBRvz2PiOKZaKnNk7giWnmNza4PRYpN9Y7vY1ZxgrFLHcxy2Njbw/SGe51PMT9CsX02nVaTTsSkVx1ILJCVSMBQo2nmatXG8fsKgPaRglNBk9MrAIG/XiEIdN1BRrByqZTI+3SRMXB57/BSeazM1U2L/vjp61GD+zCKV8iyNxrQoy6dWHiFyN4hF3rsnZslbI/T7++iGDTS1w96xgOkZHc0QbVMMohhWF9fTvA5fPcfYrIFhbmCoMeunimj2afITj7PeHqdR3EO52OKRE4v0XRnJdZQkLKDEch85P3WBlBHNVDQ0rZAGalD1vshrt6i3QciakIOOmjQxtDJh1BLtXEGIReQxJ9JOoJguhu4SDzUhD4Xp3VLxNoqPwu65IrMjNU6fvZvTp9ZEOZMkqtxXb4kwELIPBsSi/Lrok7JtUtArBP4STv4mSkd+Gt0q76h0U1Qz3Tdt/r5/h7P8l5QKTSEkuZdaTBD3iOihaibFcoKRa4syFSHDvpBrTqSrkfjSym+MoahLoPWJVFFr1cISbVV9G9HbFKptUdISnfajxMESCBlY5CipMtCEi68ep9Assv+WNzB91QvRZBTT8OIusZ9FNYT8LILWpzj1ibeycerd2IWYV9z8Nbzhld+UJrEypVtGRkZGRkZGRkZGRkbGs5BM8fY85uP33cHffPTvcYdFFuZbnHj8MySDPmNlg5GKRqkAhaJJpVahN+yxst5LlWzjY0dQkypbm326vT6qpqaBGWADw4qwbAVvMEzdLcebU+TMEtVSkd27pukPXM4sLdOXfo2qimZoLC8vsbAgzjk+A2+ZTnuB9UUNrz8p7p0jiBOcIYzV9rJnLk9z1KVaOEo8vJVCaYLymEPkP4SdbOCHFmfm25wTeba6HTY2WjTrRQxuEPlUyBdX6S0VydsJxeY5VjtbrAwXUNQ1hltb9PwuAzdgq60yEG0uFrqM1DSqxWmK5aLIv0UclVKLsDByiL3tABLqJoruowQVirkKdi5CMcR7pYnbuxHHraXKMzUoYYdzNKpl9h1t03N6nFpeR1O6JO0euh1SrNaQXrOalse2dWzLQzXkfns2Oa3EsDXE761hjt5C5cjPo1t1kh2CEUilW5JELD7wm2ye/iPRrxUsqTyM9HR/viDukKjSajFPqWyKPpRBItRtl9KaSFcjGNbS/ft8dwJd342iNUXOCaYeYiohuiKtGB16rS6tDYfmSMC+PTrT06aQx7pou0tt16s5+IJvozqxhyiS7riXtnJTRD0J+8RLf8z6Q7/G0ulHRHsSbjj8At70jW9mfGRyO21GRsYzTSSezb4fimehDJkinlnimZ6RcaUjx3MQinEdyCjiipiqZHsYZFz5BGEs5nbnn9eqeFbLsZ2RkZGR8cyRKd6ex/SHfd79gffy3js/SKKu0KgE5PMJM7NN1rcWObt4ikItR6lWoDFaY1Qca2ubLC2fJl90mNlTRDG6tNuLRAQM/AFO4qXRNYeuR7+nUKo0KVXF/eM2mu1x6uxJQpHG80I8J0CNYNBxiKMcZnFAriBOREWSuEBOezELyx2WO/cTeH3CQYRi2QyUNludCVaXSmjmMUZqD9Na2eLEyR5dB7zAxHGSdJ8yK6dQbUaceGg3n7n7IK2NHKuLChMzJfK5OqYlAwGodBcNksCjNlqnNlalN9xM3UVVJcI0bYqlGp1uJNrfIVZb6IaYvHg2QZAQhyXsHKj6WhqhNIwCimWLRnMUU59m0C6LBWlFvM4x7PgYyViqeCtPPspa9yFWltvEfhst8WmO7ifXcGl5j9LpScWehV0YYOcV0UcqsaODa5GbOErp8M+hWSMkkWj0RZBRURViNh5+J6sn/heGqaDrGlEo5C7k6YqFRSzamNPm0KgKuUvrxIZ4MvRI/LpYVEuX4i5KXExdhYmr2Np+tGBc1C3BsjaojixRrA5TRaGu1Mhbk9Srs4w19og8yjjhJKPXfAuTR74OwyqlLsaXQtZbRlqNe/fhPPRbbD7+Hja2VjD0PJNTe/iyl30Dr3/l12ynzsjI+FLwiXvP8LZ33sF7P/44j51e40U37N6+kpFx5fKuv/40/+Mv7+X/3nGcMIw4snd0+0pGxpWJ9Jj4xf/yfv7i/Q/z3jtOsGuiwniztH01IyMjI+OZIFO8PY95+JiCkczyqtsOYOtdTpy5B9PQGB0bYaMlFWzLqLrcKD+k1w0oFJvs3SsWVsqAVvcsjbE8oyMVtjbXGXh9cpUyljmCrpRJxL+tjoMv7u30PBRVpdNd57Hjci+5KuWSdOOMMLQE33PY6vapjNjsnj6SWpGZRpnB0GRzcAa9PGSsrlPKdzh1xmZj4xa0Yo3I/CS2doJC2GEw6LLhRRREHarVUQb9QJTbRdUiwrhDa9hiaamMN5zCzsVYuQ5GYZFqxaZ74ia0/k2MjI6zuNSn1RqiiElKozqBpU2hRnMoVGhvKXQ7Pnp+E91MCLx8ujdbFFrYpo5hrzOUyizHFfmL+pZkMIUSkWOh59pgraYBOw21LGQYERuPEgQ+FesQzUpOyGHAMEhwlQ3cuE/oqeKwUmVovVHBMnKEw5jK+Kto3vDjaPao6Juh6Mkn/9VSUfXU0q11/LdZf/xPGIY6ihKiqVGqeBPVJEZHMzXy9ox4U8Rz5TXprivKD2z80BU96WCXhmjlE4SJtM4LRL6eKHtLtHHI5IyJLeoYhgEj9UlGm5Op63GSmET5m6kc/B4qUzdAIq3cdo5YKq1mZNTVJOozXPwdooX/yIg5pFgcE+OvwbXX3cRN17yU1774q2jURs7fdAVyZqnFH/2f+7n7oQVOntvkqv3jom+2L2ZkXCF86sF53v2RMyxvDMVn1mdqrMJfffBh7hTnewOXPTON7ZQZGVcO//Nv7+XOR9ustnwm6iZDJ+C9H3tcjOsFSgVTfM8Vt1NmZFwZiCktv/o7/8DpVZeVLY/brplgz3R9+2pGRkZGxjNBpnh7HrO2OeDw3hleedt1OIMOd9z7AbqdIQMnpFCssWfvIeqVEfATTp1Y454HTlGrFihXDNY3V+l3+yiJzqAX0nMGWOYkSf8Ggt5uVN1HK6xTH8mlbqGWNo7r9Th7dgPLsJiaLLGx3kLXFao1BbtsMj52Uxp5dOFklJrBx/aDlMfajIzPUMw5YrIbsNWapdO+lcBcozJ6F/sm6pTCPEutdVZ9n0bTYHJ8BGfo0uu2sXImYZyglVdp7tJoNsZEPdbRco8ztu9Bgk6R7okXsb48ZBi2KFZqou3SFbUk6lBGV0dx3VKqdEu8MTTVxCwvpUEQ4lBHz/cZDMWiM9DIm5aQR45IzHAME9G2mDBwMFSf0HyEnuuST27Cyg/w1WOpJVrVuJnJkT2pMnCzNWCzf47+MCDymuRzoxTyJnm9KmRr0W9vgn0d4zf8CHrugqXbRZRuip4GfVj+zJ+xfvJ/E+gR/b4MTepjinrFiYrvQYROrIpsc7Z4UxBt2cSPz+9Xlyht0ZYBuqZhVzoodpcgaKMbK6JtG2jaJvm8dElu0GtHLJ4V6Z0q/tAkUktUD38V5X1fhVWoCFlJV9idI5Yi66znCLce5tEP/ASrZ/6CfDFmcrRI6Lns3XcTr375G/mKl34TU+O7tm+6Mrn34SX+w/+8h/seXeXx08t8y1deL2Sead4yriweO73OR+85I55FAQd3i+fAwOWP//4ED57YIgwdXnPbge2UGRlXDh++6xQn5luILy5uPjrOh+46yd9/coEHT7bYP13i6L6x7ZQZGVcGUvH2F+/7DN2+mIslMV92+z52T9W2r2ZkZGRkPBNkG7I8j4m0s/zFx36TX/q9n+FvPvJn5IwCQayzsNrGKDQ4dPQWapUp1MBksjmNoVqcPblEa90hcnUG3YA40pid3UOtNI3bGWW4uQdna47IaYh7NWzbxXd82u0YRW2ya2YOp+eJ6xFH9s+kFmCayPelL76ForaHzUWNcqGC7w5oOyfZ7C7jORu4Tp/FswmW3Wdk9g7C4Qqbp47gDqaojI5TGRnDsCCfi2jUFMaaGrWygamJIZ5YuL0GOTvCyq/RHw5RpUdlbz84VzGzt0tu9NPEpeMi7x4jEw6lal9MUB5na/AwfR5hbWuBbksR85U8sV8l8FVRXky1blFuOFiWQsncL8qcToMUtHsD1tZX6PXOUG8s0SyXUN29QurSHfcsnY7JsDdGrhSSryzgujKy5wjFWllMkKZorR7C68+ksmlv6mwtdzFKR5m4/qdF34yK9cAO7qXbSret43/N/J2nGba/jCi4CoWCkIWdWrlJFViURKlF28AZpoEgpKItUfoEySqeqI8MrqCbEYahEDo1vLVbsYJDlO06lZJLqdAT9Rhy7kyPxXOu6BOffruHr19F7ZofxR57nWiTJtJcPOjDZxHtlAEsdkcfZtfyf4a1hwiTEbqezVbnHJ3WWZQgz63XvpZqWe4vd2Uj9wyKI/n5CTD07DGcceUjg89oTxjXunz2ZmQ8B5DP6AvjWsvGdUZGRkZGRsY/g2wG8TymkCvz0ImH+Ku73sm9p97P5tYSTthly23zwPGHef9HPsCHP/wBHr7vPlqbZxgdN9i/f5ZmfYwkMnGHEc5wKCajXcqFHIW8Sq5ykvLISUolmKheS9Qvc+LEnZxZ+hSrm+eoNyz2zU2gRRpX7T/EWG2MfkunbFxFb0MGXHiUvYfWmdsTsX/6Kuq5SVaXHyPGIFGmyRWXOXr1Axya1QnXrubhB4qc3sxjF69iunqEsr4XMyrQLNuMNy1UZYjnDklCn7A/EO1Yx66eZeB1eOATe+j2EszR91LZ9xD6yDzHFz7C/NKdeME8frLBVv+UENQZxmYTyo0+ut1CiZoivzKe5zLsWISujqoGWJaOboa4oUOv79Pvegx7Q7SkQwlRr3gW37oDRzuO07qGjcUZusMHCKMTeI7Iy/fF3zqRPyWOEZxOU+Q/ghbrVMdvYeK6XyRXnrmk0g1FZePRP2Tl/vcTJ6P43kH8/tXYVlPII08cq2KRHCM6QcjUJ4iGOF6bMFlBt0R9xeI5il2S2BSL54LMVfRRjeHmPorG1TRLB6nYTfJmTqRN6PTWcfsbTE4eYu+Lv4/dr3wzxVFZz0H6y+qOKBqJWsBri3Gz8g4O9P6QKWOFA/vG0PM255aG9Nt5rjt6G1cfuo6CXdm+8bmAVH8mmaVbxnOG82M5G9cZzy2eOK4zMjIyMjIyMv45ZIq35zHXHDjA237wF3nR/m+gWdlLfUQjUvo4cZcT84/xyMl7sXIhN16/n2YzoVgdMDZho0mFTRynTo7t1gpbrdMUiwpmbpM4/0F8632p1VTFvpaidih1O43NNdxkiZ6zwOzsCM1qjePHVpmoH6Bg7OYj722n1lM3vbjHvqMnqTUWUXvTlJJ9+EOHdttlo98W5c3jrDoY/hrNxjqavocHH5/g8eOTxBu3012YYnNB1M1PqJdN8kaEbcYUy32SpA2hTeJPc+6xKTodm/VVi0F3hLGpIk7QTgMjaEqFYbeIoY6gqDkGw0i0XaM8ukisPU4UWBBVcJyQ7mYDJdzN0Bkyv/gQfW8eu+AxMl6i0Rgldm3OHW9z5tz9bPWPoWg+M/u3mDrQYtDaz5l7X8LKKYvGRJeJ2QqbazV8t8jIWF7Uo0prIU9l/CiNa38IxdxFnO7p9uQoivg4axobp/8bSw/9FrFxmurhd6NPvQdfaaOrTbFusInC84sITVcwbFUcClGkEESbGEJWabtFPdVoBDUW9fE1Bm6LuPBRSs3TlMvSfTZCUzXR7zq1OowffBnjL/wPFOa+TtRDWrldOoBCotqoospG6y/xH/lFysMlqlaZquiryamBKEt0FwUh4wkmm9czPZO592RkZGRkZGRkZGRkZGRcWWSKt+c5c1P7ODr95cTdMrcdmuUNt93K1aOzNJICqmfQDxK2DI1arcZNY+NMWzqm22asalAoqDixhyGu2WULXe1iWRF+1GOrMy/OOczsLqCLctpbMYpmMdFoUjKhXE7IVz0OHq3xgmubVIqnaEx20UyD1Y2ErpewsHWSrf4ipji31R7QcXsib40zJzYh6DAzsUld3DdRX6ZsrRJ6qxRLHmYuojcI6bQ0Fs+6oq7j3Hb1CxmxSww6PRZP3Exr9SvQ6hpO/gyDKKKe38VsdYRaORLtslDIUyppjNRVhstFBusVYtE+7E0iZVPIZg+Gdw0Fy2BszEfVBrT7HQIfckaRnG6mASXsShG7OYZdCJltzrOvZrC/OM6IPqRcOUFf6XJseYbTrSKbvT6abWBVHIbKw8TW/TT2mTSu+w4SY4LzgRQugqIK+dr0z/wZmw/9f2h0aI4uMzK2gJW7jzBYIBpO4w3mCP0D6MZhoniMwC0Tu01xVAgGBng5LDWPEqokYYCpJgz7Awp2wHVXFSiVe7S6Z+g5LVGkDLgxwa7rfozZ234DrXKQOBiQxNF2pZ6cRDx2YlGG7p2iuP6fKXT/Aqe3wv2PHOfv7n+Qh/oOgbQe9Lq89qbX8savfBNaYZK5Xdds55CRkZGRkZGRkZGRkZGRcWWQKd4y8IIhJ84s4DoKR/ceZKY5jZ6YLC51+ORDx/m7e+/j2MIKSaRjGSalgsVYo8JYpULVKJKPy9ihQlVVKSVlRgoTiMSsrB2jXAsZb1ZQQthc7eO3A3A97JxKY9JkYeMBut1HsAsnWVx7gE994hx339ljfUtDL6+h2AvomkFv6NH3faxCEd1WqNWr1MoFQvcz2Opn2Hvwfm54+b2Umxusr4WoyjSVyjjjY2OU7TG6y6MowQjV8VMUJt7DzKGHmJhtUZk4SWu4yuoCNKy9RK3r8AYlzEKLQq5OXX81heiQKEfUPewRxohjgK6U0MI9BI5Pr3MOXQ8pVcQ5pUDg6qwtd5hfWGXgO0SWysT4FLdfN0PF7HHqbo/1Ezr5ymNMX32S2vQYZ88aLC+sY+WGJNoaYXQSq6az96XfiV2TbpsyOMFFUFRU3aD92IfZvOMM+uAwxYKoZ2+K9fu+Bn9jTshrgB+7RLEh+ttkZb1HFCVEfoIe2xTMPIZii/c+Cl2iwMdxF0Xe61TKIY2qTi5p0N+KWVpeoTvYwmjchH3gZ7EmvglVtUWXX9wF9gKJYoq0Ok3vH+AzP8ZDH/59Hj8bUhudpdCIeWyrxUMroow1FWe9z1VTe/nXb/o3vPa138Bo48oOqJCRkZGRkeroS9QAALkiSURBVJGRkZGRkZHx/ENJ5I7IzwMcv899ix/hkdW7We3Ok2R7dXyWlfUNFlZOUy6qFPIFHDdg6LiEUSRGCOimhq4q5HSdXD5PGIT44ojDiFAcum6kkS+lm2Yg7lFUDc8PkJFJS8U8vu8xEPlFUYyl6RRylshTJ4jlHnGOGIQQi8MXeckCpQujlm44f76P5BAVxRElCnlbXBN1MvUcKhqO54hbInLFkJyt02ubIk9FtMPCsEQdk5AoUBn0QTOlO+xQ1M0hdnU0TyNqD/AGMBy20N1DbJ5+EWbtQbzcB4j6L0Ltv4FO8A/kxj9KpW7S6wZ026L8ZA63O0YU9zGKJ9HsnpDF+c3F5cb50t1SVc10L7Vev8dMs8QNhw5SHh3lsRN57r+rSnl8jZk9bbxhn/lTZ0SbDBLdwg03mZi7mtHDP0eudiB1wb0Y0r1U0XJszf8RGw/+CUr7NhTzcZLCXQT9a3D7t2COPgj2Er2NCYrlRNR5Qwi8I+QXCdkkNOsNLNMQkpfK0mUC0V+OK4+IYklNI5caSl0cTXFumVhNmDjyrTT2vQnVqJBElxGxVJSWupb6ixyy70Rffy8f/vgnePjckCSXY252jEZRE/0l5KZJuan03SEvv/mN/MwP/sZ2Hs8dPnz3KX7s7e9PrQOnRvK857e+DTXbEyvjCuPd73+IX33nJ9NxfPt1k+yfbfAH/+fh9NprXjjDr/7Ql6WvMzKuJH76P72X9921IKc/fPtXHuXR02t88sGVdG7zM99xK1/z6qvOJ8zIuEKIxST7Dd//LpY2xJxbjOO3/9irednNe7avZmRkZGQ8EzwvFG+L7ZP86f3/AS/us2/0WprFCbHIlQ6QGSlJLA3UkHqvSCygNFVF1dR00pleFkNEjpJY/C+We7spynklgTjkn3QIif/SDYi3b5LX5XmpbJMKOHnISzKPSOSRZijOSCVVmo98t32v5Pyw3D4h/qSmmYosPz0j8hF1Fv9Uua+ZSBDHMuKoeK+JQ5XpZJ1l/WQe8tx2kcl5hd56b55HVu5hc+Mc/XmX+ccfxwhGKCgvpVj3WGrdw8LpEkZ8ALv+OGb1ESxtjKI9w2Z7gfW1Fm57N9XiXkqjZ9Fy8+RyRdrtDp4ro5+pmGYubdPKyiY5NWDPZIPpgy/g5MIEx45pTEy0ODC7hu4/Rn/LRbem6Ds9BlqNqdt+kULjOqJgIOp7EaSlm2axdvx9rBx7B+WRc6KdNoMtg0HHSPdvs4oxg76K66nki0IukZMqC01NF3kH5AyoFCvUG01CIaATp07iOkPsnI5l51OFapKI9vgFtKQi5LCbxuF/RWnsdiFvGYn10hFLpYuxlH248WGUxT8m763Tanv0A4+BaN/81ia1isloqYKh18UdJTZbQzq9LuOjTX72h3+JV7/o9ecze46QKd4yngtkireM5yKZ4u3Zw/r6Ovfffz/79+9n9+7d22fh5MmTnDp1ihtvvJF6Xc4bnls8+uijbG1tcfPNN2MYYqL2BZIp3jIyMjK+9DznFW8Dv8s7PvJjTI5N8uV7vpuR4vT2lYznO8vdM/z1w/+Vj935IKc+6DA1dRIrb2Jr+2hvVFjdXMMsbmGX+mIC1GVjscDemVuojQ84u/gp5k8q7Jq6lfHdLbrOw5QLE3Q7A3q9PmtrDppq0WyWUuXYdNMgZzocOz7Gw6cLFOtjWKxzZGae19w4TqNeEXkUWepqLBS/GaV4mB33dOO8pVt3+X9z8o7/QexUsOtL9LwlbMvESEZw3B5REBENDpLPWyj2Mc6d7TIyWmBmukGjWsMTac6enqfemMCPNTZEm113SKWaY3R0LLUs7HXaOI5Fbe5rGTn0TRi5kW2F4CUeHakLbI5wsIzW+d+w9X6WTi/Ta6tiFqgxOTtJaSTPufXj5C0NO87T6aoc3nMbt930KjrtDqoZClmZXHv4Rq7ec/N2xlc+meIt47lApnjLeC7yTCneut0uCwsL6Q+TFygUCumeusVicfvM85s/+IM/4M1vfjM//uM/zi/90i9tn4Xv/d7v5fd///f58z//c17/+ufWD3Ou6/KqV72KY8eO8aEPfYjrrrtu+8o/n0zxlpGRkfGl53Pf9s9RHlz8OD5DvmLfv86Ubhn/iInybr726u9j954aRlVhfSHP/CmXxx45y8L8Ov2ODeE4mlKiYDcxlQbz5xakzyu1ag03bDEMjpHQRtdMBv0hoR+Qs0xqlRxjo2UxibZx+l0MSydfzeMN6qiRQd48y1hNEWkNkf84tvjbDTQ6I98GxUOX2C/tvELL2/gA0cJfkNOHDN3TrM/7eFslinmLXHU1tW6z41l2jcxwy9W7eePLX8OX3fYCbjx0FTcevUa0SeThJehmjs2tIZ6j0axNUCpWcQYRK4tbLJxdJeAAkzf/POPXvhnNrBAFfVGHnZVuipCHVDi2z97Bwqd+lpOffidnz24yCBQGYYhDjKsEbHSkktITcm1z4tSSqEcbo6Dzspe+hO/9zu/lzd/6g3zZi95I3s4WIRkZzzbkYk7VjPTwg52DqmRkXCkEYfTZcR1G5638n26k98Bb3/pWbr/99lSxcuTIkfSQr1/60pfypje9iU9+8pPbqb9wpDInktuHXGE4jpPWXf59Ir1eLz3v+5e2un+6CIIgPb7YyLEhLf3a7XbaxqcLzw8/O64j8ezOyMjIyHhmec4r3k6sP8je0SM081PbZzIyPsdoYRe7x3dTHOsRuw3UYD9+6NAPH6DX7RH25zD1Ms0Rm317G4Sc5tTph/EGMWNjOlZ+i95WTNk8QKVYw3V8up0+JK64XqBZL4pJu8O5pRbDcJIDc7exZ3SUqfoydjIvZnImWz2dB87qPMJX0mYPpEq3i02KFBQ9R9L+ezj7DoqhxcG5aV50615e+qKjvP7113HTNS+mZr6Q2YlZXvZymxfe3meyMqDo6dywbw8HJidYOr3IIw8/yomzZyFvoJgazkBM8MT6wjRUNNUXE0yXwvRXsuvFb6M28zKSOBDHpSa5CqpeIPZ7nPn023nk4z/I0sp9LK4qbK47VKp1tJzCcmuNxfVltlqbor0mgWeJhbvBVQdu4ite/kbCJ0xum5Vx9k4e3n733EDaGaf784lDKi8yMq5EinmTekmjUdaZGi2nY/mz4/q5bUyf8RxmVHxvyzEtj3o5nyriLozrp2tYS4XRnXfemSpXDh06xGtf+9r0kIq3+fl53vWud/HKV76Sf//v//0/UTo9Ve644w4OHDiQKvquNDRN+0d/L6Dr57eLeaK14BcT6fYpFaKve93rvuD+uBxM00zb+HS2b3qsIuZTZjqu8/YX7r6akZGRkfHUeM4r3truBpX8s2P/hwceeICf/umf5qMf/ej2mcvj3nvv5ad+6qf4zd/8zR2/8OWvZH/5l3/JW97yFv7oj/4ondBdDrJeb3vb2/jVX/3VdN+MJyLf//Iv/zK/8Ru/wd133719dmcGg0Fa/s/+7M+m9ZH1usDm5mbqLvCHf/iHYgL77FiYKYiF44jNkWtHmdwVUp3YYHJvj90HfUanPfT8gOX1s3SGD2OWNzhzbp7A13jFy27i8JFdQs4VzpzR6bkRWq6CLo6hF9BqbzEYtqk3bBLN5NHHPFYXu9RNlVuvLbNrAhbPbPHYcsBq5TugcpOoibddqydDEbPNPO7ih2jf/Z8JOqusbx6jYMHR3TdjhAUWTvZ4+JMzzN/9Gpyl6yEMiLyThL1F1OEQUywgNpak0u0BWp02ZlFHyfkoVoBuRvT6q3jB+eAOV73yP7L/tp/ByjfPu5Ymn+vHJyNRDFTdwtv8FA//vx/jzIP/Bc/cpIuPbpeplGsomk5tJM/EbAnVCGn3WpTKJWan9zM2OsN1R2/h1bd/hZDNc9sFQhpQyMAb8kj3OczIuAJ50Y1z/PbPfgX/7a1fyfd/822E4ln/2XGduU5nXKF819fdwm//zJfzX8XxxlceZeD4nx3XT+ewvqBU+fVf/3Xe+973pscHP/hB7rrrrlRJJq2dfuZnfoa3v/3tabp/LktLS6ky77H/n73zAJCkqLv4m5zT5pzD5cwF4Mic5KyARAkiShJBBRVBRAXBgGBWUEEMfJiQLDle4HLcvd3bnHdndnL+6vVtw7BsOjjgDuoHfTPb3dNdVV3TU/X6H7ZvH1kj2VM4rl2zZg3Wrl37LhFwf4D99nvXHINf3XQSfvnNEzBvmhiASiQSieRDRXezYOT9x5JVLU/D7fCgPvujjw/117/+VRHFLBYLjj/++JG1E0PXgAsvvBB/+tOf8MQTT2D27NmYNWvs+CK7du3CSSedhCeffBL/+Mc/FFP8yc7T0dGhPMFjnIxnn31WiSvCp6wqFMn4xPXpp59WjnniiSciNzd3ZOvYcBB55ZVX4qWXXlKOyfKr8Up27NiBs846S3mlK8XeCBr7flnV+iyGg43IscTR09shJoxe5OTqxaA3iVhcA3uWGYlwGFGfD3p9CjqjATn5+QjGNBj2hVBhtaHWmkSN04A6ZyEKdDno7dKiY8AAu9stjhHAcP8g4t5BZDvjqC7TIl8cPze7Au39WYiXnQ5L4XxxsSm6jSdGilGTzgxzcBsim36FwSEv/EginPLCYTEjEhvE9pYWtDRkIeIrR3drGDu39yNuHkDaEkUg5gZcaTQNbcfqLS3wBdywOtwwi3J7B4Ow6J3IcpvQN9CPrIpTULrgu7BkL0Y6FRVLYqQM4yBGdBq9FQZEYRj8O1rX3oGm5s3QmKywWYzQxpMwpnVKwolgJIBYLAyDUQOdRoeAP4JkHIiK9p1ZPRcXnnW5aJf8kQN/fLFZjaiv8OCopdU4Ykk1ygo9e3VCJ5F8GBgNOnicFrjFQrf5bLcV8+rycPgBZThoQQXys6WLuGT/w2I2KP2ai8moR1GuEwfOLcHhi8qxYGYxnHbzyJ7vnUQioTyApCB22mmnYfr0t6263WLccPjhh6OyshL//Oc/leQCtIYrKCgY2WM3HONt2bJF2R4IBJT4cCaTaWQrH+6klePT4o1juLKyMixatAhdXV2KeGS1Wkf23A0fjG7cuBGbNm1CNBqFy+V6y7JsqtBFksfg2JKfzyxPJqw/x4HclwIjyz7WeJAPnv/zn/8oLrlHH330yFrgX//6l1JvjidpMTgWjY2N2LBhg/LAerJxK+EYmnXnQ+u8vDzxm7z7R5l1ouDGMTAt0XhtVDdQ1nE0dEflcSh0sp3H2icTnxhb8gE4z1NYWKi0wy9/+Uv09/fj4osvRnHx+/fYYV0cNpOYD+2+Xxv0+594KJFIJPs7H3uLt30J9enmnpiOc1BFAYs/9uShhx5SXseCgwAOBvgj73Q68be//Q3Nzc0jW8eGAwlatWVnZyt/j46XMTQ0pLxywMZBAC3ZJoLn/93vfgeHw6H8zcHVWDExOJjbVyzetGJgNDToRUtzP2zGUhS650Abc2GgpxvdXU1oahCDVLhQWzUbLnc+LDYgOxHEYeEkbsgqwm31WfjuzDxcKwZMV+fbcWOlA787tB6/OmgGPltegSKLA3pzEpU1VsxfokVhTRhbdrRiR1cQ+Qddiry6A5FOMY7HxKKb3r8Fxua/YLivF4PiOrUNRxBOOxCOJeAPDsCdbRbXPo7pc3fh6NPX4uCjh1E3LRspUfZNzWH8d9WbWN/eCmdJLhxZxQh6c6GNVsFtyIVVH4HRloeaZd9H9dLbxemKkIz7lSf8E6HRGqDRWRHtfQPB1VdgYP3PEInFYc/Jhk5vFe1oQ7bJDLM+jkAkiKjYhrQOweEYfEMBOKx2uBx2JJIROJwmuDyfjIl6rseG45ZPwzEH1+HgBRVSdJN8LKivyMVxh9SLZRpm175TJJBI9leWzi3DscvZr+sVd70Pi/POOw8rVqxQxmEcV6lQZKOHAt1SmdXzuOOOUwS1Aw88UElGoEJha8GCBYrVHHnmmWeU/bkvExaoYzAKcddeey3mzp2LpUuXKg9jud9hhx2mPMidCr29vcoDVx572bJlynGYkfMXv/jFO8aAPOeDDz6IxYsXY/78+TjiiCOUMvIzdK/N9JB4r9A745hjjlGOzwfJrMvy5cuVRAVjwf35UJnl4H5q3VXvlE9/+tM49dRTFas3joO5jfWkENjCcB0ZcIzM47B+rBvLwOtIAXQ0rOvdd9/9Vnvxc/zM888/r4yRP4jYghKJRCL56JDC24eI+iO6Jz+mFMb45PGqq65CaWmp8oPMwdRY8Li0kGPadQ4iOEDg09LxoMj2m9/8RhHVPvOZzyjrRouCqkk9n8hSzPvLX/6iiGvjwaeQfGp4/vnnK09nOcjKrK/6fm/GrXi/6LRJhPxOePvKYTbnwmQshSZeg5ysfOTkhzHkbURrRw+6gmmYNGZcXFiJu2rrcFV9GQ7OdSFP1EWbSkKXjoslBrMujvps4Ogi4HxHHD+oqsAl8xYgpLXiqTe24X+vvI7tnV3weY6DsWAuNOkoR6MjpRkDnQXpwHaY+/+MjrbVaO1uh97Ip9V2BPxJcT3EQDVYjWxdDTzOAeTntWLm/D7MmLcTuaZuGPuSyDFEYUjoYPDPRaFjJnJywjBbQijMqkN97Ry4y1bAOe27KKg/CxqkkE5OFtBXA53epgiGg9vuxsDKLyLU/SrCCa0YMJqg12kRi4YxHBxmLgrYHQ6YTAaEQ2EkEim4XB5l4XHC0YiY2ByJebMX4c3Nr701GZBIJBKJ5JMKx0tnnnmm8n7btm1vCVgU1xjKg2Osr3zlK/jxj3+Miy66SNnnsssue0ss40NYCndz5sxR/s7Pz1cEKVrPUThSx2MU8XgMelOorq30nnj99ddxwQUXKA+AJ4LZWU8//XTcc889irXe1Vdfjcsvv1wRCJl9lNZfKrfccgvOPfdc5ZgUtOgFcsoppyiWb/SCoIfF+4Fx8ygccqzM8/zkJz9RrMZYF55ndKgXuo9SuHz00UcVsYxlP+OMM5T9OI7leIRi3MEHH6yMh1WLN7YjY75lWg2yDSmyUaC7/vrrlXbk5yjG0ftEfZCtwrLxfLxuvM4ULpuampTy0FpvPGtBiUQikeyfSOFtHyYUCinCG03wr7jiCpx88smKSTrjgEwEBwpnn322Im5xgDZe1qcXXnhBMcPnIGM891UVurhyIMZBAV1ex4LWbTwfByI8P5/Y7RdZtDRppJIW9PfH0TPQjIA/jLDfhuCwWI8gKspyYLB4EOzsw/UFufhSTSWyDBpE4xGEYmHEE1Gkk7G3llQihkg0iqBYuK3EoMcXXFn4rMWO2HAAVkceqpffAUfJcUgnIhMLTTorgn1r4N1+J0zGXljcFlicOtgdFuRk5yPLU4xIyITGBi/aO7oRjZgw2D4LXTsL0d8eR6jHjGyzAbNr8rBg2hKUF+Vh2Nss6juEHIdZ1EGHVO5Z8My4BSZnrZKxNJ2e+JpptXroDDZ4e9/ElhevQOvWn8LiMSO3tA6xtE4ZXIbFgDuVjNNWD1rRDygUajRJZeKg1RhgNtqRTGgx7A+JwbkflaW1+PRxF2NO7eLdJ5FIJBKJ5BNOSUmJMpbj2IvjP0JLskceeUSx4GL83WuuuUZ5iMq4cHxQy3EjoTD35z//GV/96leVvykCMe7uv//9byVusArHdk899ZQytrvtttsU6zd6TFC46unpGXfMp8Jzv/zyyzjhhBMUDw0KSj//+c+VWHUMV8IxLFm9erUSMzgnJ0exvqOrLbfTk4Ploqh15513Tir0jQddSvmQmg+H2T60tqOY9bOf/UyxsqNAyPNxrEo4HrnpppuUh9QsF+vJsrM8zCh7ySWXKPvyM6wjx7ZZWVlK2/Ch9q9//eu3XFgpHFK0nDlzpiL68Xi8LtyPZeJ2uo+q8AE125piHo/Hh9q0fnv11VcVqze6EWc+tJZIJBLJ/o8U3vZhOEhh3AeaypeXl+Ooo45S1nOAMlEKdbqc0nSdMTH4+fGSOaiuC3xCN1msNVq7qVZxHCCMJRbxySEHgiwnn6byaef+gEajQzQ+jECiAQl9C6AfglaTEnW2isWCRNwMa9yIm+uycEiWBeEYrbYiQCoGzSQL94mJfWOxEC4qsOK7yxagZPEtMBedoGybKGFBWmuBPdkEc98v4R98E3q9DrNn1aKo0A3fUDcioQByc/JgM7rRN9SJNt92+KIWbNhcimf/Z8SmLXoMDNthdEeh0fXDkPbDbGpGcGAntBEN3BUHwD7vAugLDhPXU4u0kk11YnQGK5KJGFo3/BYNr30FPW2voWvIiObOCHZ19qK1swdDvmHoxIDRbrPCJPpVJBpXhEiTWS8GrhbR3noMDQUw6B3GnNoDcMvVP8IJR58Mh9WJ8qIaOdiUSCQSiURACzJaPtGVU02uRcssuj6qIUhU1Ji+ra2t73DZnOw3lS6TmfHTVOg5QSgSjQfFLApoFJAocnGsqFJUVKRYtDGjKqEIyIextMqjCJgJ60MLOIpmkz1cHg+KfhT7GPeNVmOZcPxaX1+vCH5MNkE4ZmXsO3qT0EIvE7p+suzq2HiyNmQMZ469aelGL5JMKLwRxqpTYR2ZKZXWeXz4rcI2+/3vf6+8UkSVSCQSyccHKbztw9BtkwIXn0aSQw45RPlB5+Ai03R/NBzYcLBGM3kyVlw4mrH/97//VWJKME4IBwwTQdN5Dsx4fprkj+XuqsYWocsDB4p7I1bHh0JaA40hiKSxC3pzFFl5BuQXGZGdZYU2YYJ3APh0jg5H5hoRjkWQYhKEEVFtqks6EYYXJgwWn4egbenuLKEYv31SWgtM0Va4un4Pi7ZLDPq06GnrgK+/G1l2A4rznYiHBzDQ3QyP3YwDl9Vh7uJi5JQb0BtdhZ3eNUi7osirM6J4mhsOhwcI9yMa2IycvBzkzfsqXPO+DFturegw4tqnJ06goNHqoDfaMdy/A28++RU0vn4XNImEGPjnQpM0Y8gbRVvfkGhHE7KysuGwW0UlEqLfBDAwNKxkO3S5xTpNWgysfWICEcPSOYfi9hvuwXmnXop50xeNnEkikUgkEgmhsEUBhsLWaPGHQhwfrtJ74bHHHlNeCa20Mh+OqmOxCa3rBbRWZxIBJsXi8ShMkbHi9KpQxKI1F5MC0NprInhsQhfNsaDYRbZu3aq87ilq1lZasN17772K9RrdP/n605/+VPEiIep+bDvWjeelJdtEZHpvjOXJQXdRwnhxdLnlebnw/X333adsY1uxbESNDcdx/Wg8Ho9iSbffjKElEolEMiWk8LaPQmsxZhplNlD1yR1/jPl0jNCMfjw4uOLAgEIZBxPcd/QTS5q28xy0diMTWdARDk7MZrMSx4PHZpbVTJjBisekZR7PO9nx9iVSqTScHjOsdid6Ok3w+5PQGP1Ip7QID+eg2pmDk0tMSCejSCVj0NCFcg8XUzKABn0FnjIfhpS4PoyjNh60dLPGW5HT9Ru0N76Kpo5exKMJDHcPort5Fwo8Thy0eCY8DjFQ7m1Gab4RB8wuQoFVi+LsJKpm7ED59D5kFYREPXbBO+RF3Afk2rTIKT8C7iV3Q192iiiHHila7k2CTm8RbZFCx5a/YNtz1yAx9IYSX26gdwi+/kFkO4zIy8tCQmcSbeiC2WIRfSSBpBj8W2025OUXIC7GqYMDXtisFjgdbhiMVsyomY/pNRO7OEskEolE8kmFmUYpwDDDaaY1Ga2iKNowoQLHXLR2u+6665Rte5otnmNGuqzyWLREU4/HDPVkosymHA/y84wnN5F4RTFQHYeOzs6qomb/pHXfZCLhWKgJDGjVRiszxr9jm/CV7rMUFmndprqHqhZlU8l4Ohm0MiR0J2XcNp6XC9/ffvvtyrWj5R/H0YR1JHxIPhqOt8cS9yQSiUSyfyOFt30UDhw4iGAwWD5JVPnsZz+rPPWk1Zn69G4suI0iGIPo0nSf1m0q3MYncMw8mmniPhHqIEiN3UZ3Vz6JVWEcCw4QaWXHOBj7k/DGZKLJZBrxUDYGu4qxaX0vVq3ehK7OKJKpXNSbdcjXRRBPvO0+uqdLNK3FzNCb+MzQH2FMx5DUvNNFRIWiWzKwFdrGb8Opa4MzpxDBSAyxSBrTKqfh8GWHoqwgD/7BTujhx8xpBSgttsOU7IO2zwf9YBrFLg2q85xwowyacBLxfj/iUSOipecjWPpTRA1zkU4ExckmsXLT0MrNgYC3GW8+cy12vPpt0VBdKC4rREmJBw5bTMmG6rGlkOUxi7IbEIrEMTQ4hIDfD5NBD7cYbOqNBvj9w/AHfGICkURE1CcUjCIYHL//SiQSiUTySYfJAgjDd6jCG8dvTBjAMSLdIZlMgZZWjGlG1BhmKur4bSx3SYp6N998sxIHjtspEtFyji6b3/62+M0f2Wc8KPLRGo/Wd6or7FhwHzXW23hhSNRxI7PsT+baORZ8UE2+/OUvo7u7+10L4+TRyo1eHkQtDz06JiOzDccqm5pkgQ+gR5+Xlm47d+5UYu+pZVTdhMcaxzOm376UgEwikUgkewd5Z99HUbORMsYGBz18+sWFpvxMhEBX01deeUXZZyzUQQKFOkI3UPUJGl0I6GrKmBcM3LsncMDC2HE0q1dTs9NNlQNBi8XyVhy49/K08qNCq9Mg7A8hGR2G3uhHa08PdnV40dHTi/buHdCGemFJx5FOxaF5j0s6lYA+Fcapgw/g3IFfQy+Ol9K+U3xTLN3SvfB0/kyccwfSHBSaNGIAZlASEuhtZgxEAlizeQcatg2hPGs+5tYdgqFQGi2dPdDE09Ak/LAk08gyuJFj1aMitwKmnMMxUH09up2fUQQ/TWpywUujNbFh0NnwCFb950KkB19CYZ4H8XAIAz1dMJt0qKgogSvLDJ8/AK8vCqfNKQaRQfjFoDqZ4vXXwecLIeRPwuHKhdXlRp/4O8AYhPOX4vTjdvcViUSyf9LUPoi/Pr4Bf3tiI559o3FkrUSyf7NqU7vSr//y2Hps2NE9svaDYzyR6c0333wrFq/q+UBrKLpREsbbveGGG5QsmxTm1Lhpo4Uy9fhjuYzS8oqJECh28QEtE3nxOEzgwGOSicZzFAOZLZVJGNrb20fWvhuWgQ+DieqWOZqGhgbltbq6WnndU9TjM3YardjGWug5oqJa3rE8Y7VNJmobUhwcqz2qqqqUV46HxzovE0qoQh9Rz71582blNROKbns7vhtL/MRL2/H3Jzfir09sQFeff/cGiUQikXxoSOFtH4RPMWnxRpiOnO6ltFzjQiGNT88oojEz1WRwQMaAshzAqUId3UQ5iDjnnHOUv/cEPt1kAFzCLFGET0YZC4RJFSbLjrovokhEGi2y3DHorF1I6UOoqC5FRVUJrDYNUpoE4gm6UyQVi633sqTFEhdj4aRGhwU9fwO23oNUOgGNjuniRQl0FmjDbcjr/xXcqXYkUjY07NqJzds3Q5PWorKyBDFNEGsb1mJXTydczjy4zAXYsr4ZW3fsRH8whkAihSgGodXFYBLvTNY4uvQnotl9HaKOemhTYXGsia3cINpBZ3AgGetG6/rbsOXFryM81Ibc7ALUVFWirqYa6WQKzTtbEfTHkJ9bDLvDjbaWXgz0eWHQa+Fw2UT5gQFfCMFwTKyzwO3JF+1oRShKEc6BIw4+Akvm747n8kkkEIpi884ebBVLU9vgyFqJZP/izS0duPOB1bjj/tdx3z9WY2AohM2N3crS1fe2RbREsj/x8JMb8EPRr+96cA2efrUBPQMB0ad7lMXrnzw8w54yOkkC4YPNz33uc4pnAd0+jznmGGU9hR+6NTKOrir2qDCbJqF1WSaq14SaVCATZs9k3DG6iY5+EKsebzxhkFDIokhHqzEmGBgNkwioLqAcwxK6yfK8mVB0Y/IFilN0dX0vMOkEHwAzvMpYcYhHw2z9FMBoVci4dpnQEo1xllUBjOIi3UQp6nEZjRqr7be//e2UPD6WL1+uvDLhQldXl/JehRlRGYdOdUvdG6RTafz0gZfxg/texQ//uBLbmvtGtkgkEonkw0IKb/sgzELKmGkcCPFpJAPNchDBhe/pIko4KBhrAJAJBzF0D6VQxx94Dm44EMp8OrqnnHzyyUosDh6PTzjVpApMvb4/kkwk4XG7MHfOLFRVFol214qBZgqhYAQ2kwMBaw6GEmloUinwSfL7WcQQFo1RPYZbH0Vk68+QiAWgNbqRDLUhvOW76G5+Dv6kDiabFXox2NUmUtDGk9CmogjH+pGb50R1TTHKKrPgyk0hkupEJN6LeDqO/PI6uHMK4BseQsw6G7Hq29Bj+zSSWpv4PCcL4z+1JmmNASno0Nv4b+x44Ur4dv0LdtF/XFkedNIKsK0dwXBEHCUNb38A/V3d8JhtmFNVjYrCHOgNWhQWUaCrgttlFzeXlKhtWvTRPvT29CoC3JFLVuDGS2/G0rnvDij8SWL99m586bb/4vLbHsW37nlKifsnmZy+vj4l+x0fGoyeuO2L0DLilltuUSZldHH6uKHhNzydEt/yFJx2M/7xv0244vtPKMvv/7F6ZK+pw98puqFNZn0yVWh9oj6o2t/YsGGDMjn/1re+NbJm/4YP/1if2267bWTNvo3Sr8ViEL9rP33gJXG/flT068fx8pvNI3u8P3hv2D0m2J3tkzHWfvCDHyiiC0OAHHHEEUof4Pvf/OY3iqBE+LpkyRJFEOK9he6THNd95zvfeSvG22g3RVqC0cWRyQ14rNdff10JF0JojTVjxgzlGDx3c3Ozkizhi1/8In70ox8p+0wkvFEA/NKXvqSckzHhGEvt1VdfxVNPPaUIh7TUYz0I79tz5szByy+/rHhHcAxL7w0+DOZ9nQIdx5Gsn4pqXTbaymys9dOnT1fOz/AqDNPCbKu0KONCEZHWfFzU+wuThX3+859X3l9wwQVKAgY+ROb1YPvzQbfqhspxNx9i85oxacK6deuU/fibRFgfjqkpmPLhNOuvnpttze20LFThbwKTTNAVldueeOIJ5ZiXXnqp8h3hGFvtH3sLjXbkfq1k05djDolEIvmwkcLbR8Dop5GjofsA4UCMgyA+3cxcOFDhAICDFMb2mAxmReWgi8dlPBAOOhiLbU8D8KrwqSiPyUkNB3ocMEybNk2xrtsf0eq0YrIXRXfXIOw2DWqqS1BQWIgQY5H5A9jmT2G9PwkDBywpDpbf2yJGO9CK5XW/Dr6YHqEdf0P3G7ch5t2GztU/QPPOF+FL6eDJy0Vefj6sZjOKcnNQI9rbYjIgEArBZPEgK6cUFocFHT098IsyurLsyC8phT0rGzpbNtIl5yNedStitkXQpKNimWwSq0VaY4Yx7Yer/yHEt/0Ag7s2YqgvicK8PJQUF8CT5UYwEkZjUzOMot/MnF4Fm8GEjqYWDLR2is+mEA0nEAkklWQSFiPEZ90oLymEx2VHwDsMg8aKFcuPxwWnX4pZ9btjrHxSicYTCETS8IeSGPDu/Vh3FOk5kWBQ6fFEDE6EOTFibJ/xYvPQfYgTAU5m9rbry3uBogzvef/73//GjI2zr8FYS7SkYCbq0QluPg4o83FOfMWi1+sUS85ANK0svsDULYMY/+gb3/iGYt3NUAa0jKEL3XvNbqhy4403KlYwDHi+v8HvHgUKiiQfB3hPYn34YHFvCwp7G61WdOyRfq0VnZz3aN6v2a8jkUmsxqcIx1954veV0HuA92H2eQqtFGqY6IAZ6ZlkKzPOLwUuCm4cc9FyTA0/wvEiP0vBZvT9nAkFGOSfllgUmpYtW4a7775bVC+tBPf//ve/r1h+UbyjFdjcuXMVj4pbb71V+fxkFly0UGN8OY4zKUqp3+H7778fZ555pmIRR+jOyrAkFLU4bqQ4xvNxPMrv+k033YTvfe97yr4qqrA2us+M14euv/56pa60GONvINuGC8endNFljOLMMTh/2ygy8vt2zTXXKA+lKRBSBGN7ZiY/4HiXf//sZz/D/PnzcfnllysJGwhjvLENaJnItmP91XNTPOW6zOQTvP4sD4/D7wXvfXz/8MMPK+1GMY6/caMFx/cD+7LarycSUyUSiUTywSCFt48APkGjpRqTEWQuhBMQBrbl0zU1g+loaMWmJkWg1dlkP8yMy8YncbROY+BXmszz6eL7gVZ0HADStYAWBWedddZblnj7GzqtDsO+IWxctwmtzW2IxdMwms3Qm4yIJ+Lo7u/HLxqG0RlJwYixXUmnslg1Kbw6mMBTfQl4bHbY7FlI9z4HY8v3oI9tR8LoQMpoRp/Xh4bGRrS1tyGVpviVjZysHBiNOWhtCmL7lgH4hzWiDw3AaNDB4xKD95QWTf0mdNkuhmPG12Cw5IhZP5/UTjJo0xig0ZlhCL6Jgv6fIyfyImbWVmNadR2MmiRMDIgs2sIo2iKaSEJn0MKT5UFpWSkqKsqRl50Lo94IsyiHy2ZERWk+st10VQ3DoE0jx+NEZXkRls1ejOsv+BoOW3LEyIk/2XAAzLh/XOieu7ehFQKf9tNiYTxLK07qOMDnhI1P+ceCVgJ0naHr+2QPDPYGvJfRgpYTwbECXvOew/sMJ3j7y8RBtVR5P+1HwZHWJGybvTkR25uwXDqdFumk6Ndi0Yv3U4GhClasWKFMuGmRQ7GSFjK0/qGLnc/nG9lzz6E1EK3HOane31D7ixq0fX9HzYypfh/eKxTdKTy1tLSMrPngMeh1u+/Xol8rotxegO3B+zNFNoprFFw4PqPFFEWjp59+WhlXjcWCBQuU/Wi9xocrtNTigxSK1zwG2yfT6o19iesodvF7xu8WP6PeQ/kglQ8HKMYxMQF/F5isgcdjvOEvfOELyn4TQUGPlm68RzEpA8OkvPbaa4pVmCowEpadycFY/p/85CeK2Md9aBnGMo7u7xwHc5x50UUXjazZDQUz1pUCZSYUHnlc/qZR5KN4yOOyrXh/4X00s224PwUwil/33HOPIrZxX1r9ff3rX3/Hvmwn9j+Ki0xIwYfZzDarQpGNAhvrxmPxvDw/ry+FxdHXk6Ipf1uZdIH73XnnnUobnnfeecp1YN+gwCqRSCSSjwcaMVjeN0fxe4mfvXgdKotqcELN5AOHDxr+WHOwwIkjTdzVJ3a8BBwAcTBE4Y370MRdjaE2Fvxx5lNFTkAZn4KuAlu2bFF+yOlWwAFGZhDZBx54QPkxJ3QL4KAgE56bT1v5Y6+6FxB+hp+liTyf7qlwIkgxj5N61YWhpqZmZCuUuCQMJss60tJDjR3C/Tjw4mCCAzt+9qPmN6u+jWef+hti272IGZJI6U1i8mdBU0MfooEQDLo0ErDi9IocfLUkAZcuhVBqaoNvfrk4TneIOcfaoQS+05yEz2xHcbYTw0E/eod6UVNfhZgY3A0O+1BdXoKorx8hb79i8dY/6IXb5UY8lYbFWoh42IOeTi+mzcpHHLsQjw0iEc9C2HIIrDXnQGPKFyeNiGUyiwINNDoLNEkv/C1/QKL7PygT/SUntwRerw+vvbEVMXHOgw6dj+7+Qbyyai2SmjiynDa47A44LTbx2SScVhvcDidSopKd/f3ielphNuuwq6UZoVAKWphRWl6E4w4+G+ed+UX0DfWhNLdsvxFNPiieX9WEr9z1tLhMSRTnWvGvey7Y/TR6L8F7CkULupVzAsR7SiZ0vaMLEN1hCL//X/va15T3mVx55ZVvTSBojfBBQ9GF1h2MOcSA17TszYSTbVow8R7Ke2DmhG5fhNaGTJBDKz0+JDnhhBNGtuwZFKJohcL7JieEqojxUfPI05vwvd+/pvTjg+YVobYsG394dIuybcXSUnzv6t1xqcaDVpS0EKHAS2sSWpwUFxcr1txsL/ZPBpenpcx7gcIbJ/RLly5VXOr2J2gpeeSRRyqTfbrk7e9QWKILHkNVMAZXpqCxJ5x22mmKUEHRRY03u7e54ceP46mV7eJXErjwxJnY1tyL1zZ0Q6PV4caLluG0o/e/WLaSTzb0ujjpivvFOC2s9OO7vnI0DjvgnTECJRKJRPLB8t5GPvsRWvFfIrl34sW8Xxh/guIUn+jRSoxP4dWFcR7oRkqRim4B4z3pVOEkjGb6DL7KyQXhk2SKbjzHaDdSTm44YeXTuXPPPXdk7dtwAssJL63hMuEkqKioSBHRMqFgduGFFyrbac6fKboRPmFlfevq6t4ROJhlpOjIrFX7yuQxnUrB6XCjOL8SRflFKCrIRyqRRDwRg8GsQXauBXnZBjzZF8L32zRoCKVhRgI6JMWHd1uzJUctnIhqxDaTJqlYyT3dn8J1W4JYP+hHIhpCIBpGSic+LtqgvXcQA0PD4lAaREMRRCNRTBNtd+wJx6KgpAB9gSGE02H0DQyI/tGL4WAM3X3tiCd7MBS3IVF6Ocz1X4LGJCanzFg6ieimYZZUvRXJwVUIb7kBPQ0/R3PPTryyVUxSd3XAaDMhldaibZcXjTtaYbeZUVtbCSfjtul1GPJ74Q0Po9MXwGubdmBz+y7ApIVRq8Gbq9aheWcjSgrzUJDrFt++GCrza3Hk8uMRDAf3WWudjxsUNpnshKxe/e5YW7zXUMDh95QLRazRcbAoiqhubnQN2htM5mLGe4IaUDrTxWcs3uvE/cNkqu78FBwnglYZhPfdqdw391aMtA8aZtfmAxj+jtAtlK+Ev4F0/6KlSKZ71p7C4PMUPicS3fbH+G/7I1N92DLZPUK1iFK/ExMhf28kEolEIpHsK3zshbcCZzm6vG1ITpbN8UOA4hefYtOVlFZqnNRmLhdffLFi2k5TdjV1/HjQ3ZTm8DRpP+yww5R1nKzw+HQTGG1JRuGMJvA8Np/+j4bxJGjyrgaaVWG8DH6G1jOj4cSI226//faRNW/DwTEtFpiePlO0o+DGz/z617/eqxmb3isMMhuM+GDWGJFOGdDf6xVLP3r7emG1m1FZXYppsypQUeGBLunDa/4Yvttlwq870mgKphGOJ6FHCnZtCg4dlzRs4j2TCgTiKbwxmMYtDVpcsyGMTcMBeFxm2D0O6EwGROIxaMUrjAYYTBYU5xUhEYmjq6MHff2D6B3ow4D4jDU7CzPm1iEU7RX9OCjKko1kqh/p7BWwzbwXpoJjoHglpSbLpKWBVm9DMhZEuOkPQPNd6Ot8A95oEimLCa2+QWzc2QB3QQ4WLa5HWakD8WgUA339sJr00Gk1CIbCGPRFYLA74M7PQV8oju2d3djWvFM0ZgwFeS7YrGZEwiHRnhGUlHhQXV4vlunIceaiPL/iE2/t9mHBOD50OaWoRmE/E1rHMpMarWkomtPNaHTGO7rGUJzjd3a0uwvdQH/1q1/h9NNPV1x9GBNnPAtdxqmh2yuteHnvYVBpxpbjvSsTxsehC73qdk9BnxYttLqlUKjCybQq0PFeyocUFBlpnUe3xfGgqz1dWOm6RGtd3uvGipHJMAC07lXjgtFSmcIj75E8xniwPekuxHs3Yx4xDhDdJMe7z9EFkm6+vAZ8KMKYQLRMpKWfCmM10RKRcfYIhSq2OduF9+ZMwY6fo5sUf2cYnJzWdbRUHJ0xb1+CCTIoErIeY4mFFC7Hul/wt4x9iFbf/G2ilTatJEdD4Y79brQrNcUdusTxs2x79h9e78w4hmxrPqTibxjh/mxT7st2Vs/HWKd0X+PvMLezv4wXM5H7Mi4X+zT7IM/PuKvvJZYdrc3VuHhMWsA4WfztH0/EZfB8xhFjrCt+D9mf2Tb8zjF0BL93jz32mLKOlrJjwbhX3M7zTAQt2vhgjufiuIZxacf7HlD45PnoSsh68L7FsvF+kinC0U2S/Z7feUJXP/7NhXHjVNiP6ALIexLryXZme49XJ4lEIpFIJJIPg4+9q+mO3rX45Ss34oJlX8fcgkNH1koku1nb+Sx++8L30f56C6xiAhAKGxEMa9HV2w2dMQWb3QabJRvZNi3igX4konr0D0aRSALFLhuyIkFU6xIodxkRiyeUiYLeqEODL4aNw2nxmoDW6obRBAz4e2B3WlBcUSgmk0mEIwHoxcTSKDZaxfyiyOmCPduJ9Tu2YlgcNxwWE1Ixfzvu6MMUgW7T1i2YVVEJq6cWO0KzkXAdBp3WhHRq7EleJmkNlTkj4t7V8DX+Cr07X0J+cRmSOh1autpgdVqRjKWRikUxq74C2WYr9IkUHEa7mC1q0OZrw6buJgz1a0R5CxSh0GBNIxIPII4YbOksxPqiyCqMoagsGwGfQeyrw8GLl+Gisy/GjLoFuwsiUfigXU1Jpjs4BfnM5Cec7DNzGl35GMONbluMu5MpsDPTHCfznBDT3U+FAg9FdwpntF6lpSyFA7qXU6iggMEHA4SiG49JV0Kuo4DH/SgCUFShC7uaDZmTbQolo+F+fFDBwNN0NVUFRYoc/Dxd6jnZ5nFp2cRyU8TKhPGSrrrqKqXsLAPLwnahSMEJPGMSqTAIPF1cKV5RlKGApkKBkm06Gn4mU+BhoHKKnRQSWC66ilIsUl1NKURQIKP4RmtjWmbRcplZrGn1RVc6BiRn4G7WlzGfRkNBlMIorYgpIFKAoJDFBzA8BrdRIGXwcopHXL+3eb+uphQ5WT+2H8VOCmgTPZChkMmYVuyPtHiiVTXbkK6pFFko8NbW1u7eWUBxlQ+o2McpABGKa1zPfdkmFRUVirDLvsW4h6q1OfsMY8/xmtG1mWIOr6sqZDJOKuNTMZA7v1+0DFfFax6Dx8+0eGQd2Qd5rSgcs5wUcnnNeFzGpWIgepWJXE354IqhIdh+/CzLx+8UoYUft3O9Cr9/LBOt6xk8nmIXwz4QPqTjd4j7ULimCMfMk7SUHW2xye8q254CM+8ho+Fwkt8lbifs2+z/fBDH7w2/A7TUZ+wq1WKVWSYZY4uWt/xu8pwU+Ajbi7HICB/w8cHkWPAhAK8p7wO8Luzv7EfsHxQ7eX+igEu3e4bTmAzpair5uCFdTSUSieSj52Nv8VaXNx8HVZ6Af237JV5q+QcGwl0YDHV/YpeBUJey7H4vlqD4W13UdZnrM9eNXqayz+hF7N8/+jOZxxn9fvQ+mdvfsYy1buyFdWcZnm/6Ox7Z+At07gijaecAWgZaENMkkdYa4GEyAzEBCASC6O/3wx8MISvXCb3ZJAb0epQUe6BxGLApnsBDQwbctCOFL68bxndbtfhBmwa/afSiJa1FcWkhKvJdcFn0cNkt0OqSiCYC8EeHkdQkxKRZi6C3FzFvD3LMGlSWFqB+Ri08Bfkw2d2YOX0GrEk9NqzajGTahLB9LpoMn0Yq61jx5WWA/slFN2jN0GuT0A48hNSum5BtboanMBddg/3o7e9DOJCGvzeGqvx8ZDvzsHrVFrR2NCGFIDSJfpRna3HArGLk5piVeHf6NK38EkhEAjDr4ijOdqGs1Im4PoCdbb3o648DyWnQaZehpOAIKbp9RHBCrQae5qRahZNj/s3tFIZoNURo8ZoJg00TWqipcGLLiTJFN1pT0U2QAbQ5iadAwHiQtOhR8Xq9isjAiTEn09yXk3vGjeOxOJlWrfE4weY2TtY5SabYwOPyc4xdqcIJNV3yeQyKZhS7uB+twvr6+pRJf6bFEY9P0YXiFcUQnoMWxiwLRSkegyKHCs9NMZHnpejG7QxcTqsauviPhuIdrc9YDsaf4ue4PwOCc8JPgY+iQiYUaFgnip3c95VXXlFeKT5RSKJAQBGf7ra0QuKxCIUJnof7UjRVA9VTOKLYSGsgbufxeF6KMBTg9tWsnnQjpXBF1IyAtJSmWDIWvOYUfiiusJ68hnylBRqvKa0DM11HVREvU0Biv2Y/oKimXleKTAzwnmnZqbph8xpRhON2not9hYIdxdFDDz1UEVEpJPEYvCa08KZIR8tuFWaFZGxVim4UtnhtKCazr/B7xD7K7ap4NhEs72WXXaa0EduCdWCfZltQxGT7qcIXodDI/knRjYHy1b5PsYvQUo+fp/hLa03WjUIx12VCkY9WYxTRxgpXQWiVxnNTCFTbi+Vj36ToRkZ/F3hcxo/kd5htwrKp7cjrzXsMobDGfXjdiJo4hgvblLBN+H3kvYTreSwekxZ6/F7TwvTDTMogkUgkEolEovKxt3gjiVQcz2x/CCtbn4I/6oWG0e4//tUek7QS7l+jPMnlpWczpPjP7tXKFtXwZvdeu/fjoJV/Kp9Rt3Ez/+BRxevuzyn/vAOu53b18/xDw6fdPNbI57lRuS78K8X1ygYwg9juj7xdBrVco3lrn91/iR3F37vfvfUZHkur1YlJbRLeQS+6dgTR1xRFKNwvBuxesV0DnUaPmopq2Ex5sJh1Yt0AWjp2inayIuBNw2a0oSDHAf9wL/q6+sT+drR1BJE26DBzdhl84rg93T2oLCsWE/UFiIaT2NmyBUOhASS1aeQVeTDoDWFgYAi5WTZ47E7MEZOe2uISDESCaOzqRHtvH4LBEOrKKmATE8k3tvQha+4XkF19OlLQQ5t+2yVqPNIQZdfooI+0wR7+F1LBp8TEJIVIXIeBwSE0NvVBozPCbjeiq8WLAxfOhFm837J1i5g4JVGcnwOXyQBtLAq9x411LX1IRg0Ih6KYPqNUzKCSeHPNVrgd2agoy0M8LdqzewBGvRvhoVoU5C3Hp48/ChecceRIiSQqH4bFG6HLF10TKZ6pLlq02KG1FCfpFAc4+ac12cKFC5WJKkUKWqpRGKIFFt1SGTuScH+62tG6ilZymdA1j0IWxQseh6LHO7+T74QWXRQrODHn+VU48af4RDFJTcqiwkkz60IRgaKY6oJJKGbRUoeTb56fZSFqUpvvfve7imteJmr70LKProSE4getA1kGikK0RJoITuxpbcWyUmjITPhA0YCCJMubafE2Xruwzmw/tgGviyqsMekOXYJ5jcaK2Tfe8XjNKaxQ0PogXO3er8WbCkUgZltULcZo6UWxKNNykaIqhU8KN0yY4HQ6R7bshn2IbcZtTDZEaDHFfsJry2tMaAFHEYeJHNg3xoMCG12GaUXJxACZlo60dKNlF68125UJg1Qo/tH1lNZZdG0mtMDitWeGcYqiapwyFQpZdK2kAEUhjoxl8UYRjSITRT+KS6xfJhRZaanJvkDhiX2Gr7RyY5+moKVC4ZuWnbS4oyitxtKjRSFFLb4yy6IKv++0yOP3hZapo/sbBS9u53eKAheTZahQRKZYSMtDitP8vGrxNl7f5f603GNmSrqtqtCFlKIe23R0SI6J7jesPx84ZIbnGA9p8Sb5uCEt3iQSieSj52Nv8Ub0WgOOmX4+rlz+I7HchS8d+EN88aA7P5GLx3sYhrdU48KFt2Gh7Vh0r+yAbqcP2l1+NL+4HS889DLWPPomOtZ2YsdrO7Hmfxuw+bVGvPbfjXj54Tex/fntaHxuG9b9ZxXaXm3G4CYxMX9uCxpfacLWZ8Xn//IiXv77K3jtkdex+j9rsPHpzXjzsfVY+fDreO2PLyK5PYSyeC42/mMLXvj9q2h/oQGG1hSMrVFs/r83kNjkg7s3gZ5XtiG0uRsN4tjrn1qP4NZ+DK9sgX9NO3pfb8K2x1dh/X9ew+YnV6PpxU1ofnknGl9owlqxftMza7H5mR148aGNeO7BDXjuobV48g9vYM1/NmH7S1uw4X8rsfrxtVj/ZBu6tvsRSwwjHNEjlsyBzpqG2RlGIDCMtkaxfkgDj0OLWDqANm8Yg6EEAnEgICYZVrcVcxdMx/TpZcgvcWHa3FoUVxTDkWOHO8+Obu8QtrbsREQXh8VthMEURqHYLyfPjSSTMqQ1cNjsYnJtRlRMTDoYY01MgHp6+6Gl2BgLweftQzxrCSqP+hVyaj+r9OepiG7QmGDQ61CsWYfw5p9j65r/YNAXwHAogs6eTgx5B2CzGjG9vgozZ1SjINuIwEA7zFrGkKMraR76hk2iTDbs6AVeWdeHfp8TBnsRYHKjqb1HDN4iSky3dMKESChX3EyKUV1bJdrCgUC6ESZLHxbNqxspkOSjgBZvFCg4+VaTsNBdkhZhtNYhdHnjQoGNC6FLJq3KKPSoohuhtQyhCxdFMB6TS3Nzs+IGSJc1rqfrHxk9CeYEnPvR/UyNQ5kZV4uTd06eCcW/saCwRrc+in+Z8NwUreheSRdNFYpwhIllWKfMMqvWN7RMyzwf24dutHTnmwwKPYTtmSm6EYqLFFvUOqmMbhdaRNE6kGII3WjpJsy2UFHLxvbLXK8y+nhsI7azKm7weB8ESr14brGMquIeQWsvWnJRSKIARIGX1nqZLsAU1SgaU1BlW6nXkQv7HPsEUa/HeFCgo7hMUYduyWyn8WB7U8ga7V6sWmBSGMsU3QjFX0LRWkW1fqOb5WjRjVBcIxRuec7xoGUcLfaY5TXTLVyFbcPvPPsL24tQWGOfyUxyRNg3KI7z+5f5HaQ1IbdRUGQ7E15nWrMRxoQbS9xiO/J7xP5LwTITHk8VnUcnsxh9LJaX9wdazRF+nzNR+z/7+GjGKxePpyZjGO++konSl/dCv5ZI9iWUh+xv9WvZsSUSieTD5hMhvKl4rHko89SjPGsaKj6hy0lLzsA1Z1yH1LAdz/5vJYZaNUgM6uAxGVCSVYRidxaMST2Gunxo3taFXQ39GOoNIOQNIxWOIzkchzlmhMaXRPP6Fmx8vRnenghivhh6W/oRHowiJcbJkSExkez2o6upB507u5EOpqGPaDHc4UXL5haE+7woceWixF2MhDeO/uYuDHf1o6NxF7QxoLakFvn2PCQGIrBFDcjR22GKi0F5Z7+y6MJJaINxxPqG4e8aFBuC0EaCiA4Mwi/OG+43INzrga89F77WHAy2GOHt1CDUr4OvJ4HetjCG+sQkX0NBzAKzqQg6FIkJgg4mMzDQH8LwYBrphAPatBlmiw3RlAYRscTTzOwZQVOLOLcohyvLCE+2HjpRwEg8iEgijEA0hc6BELbu3IbmriYMh4OIJxPIybHC7nTAoNeiIM+DiopyMcGwYtX6rXj8pTUYDASRFhMTp1mL6uo5MFZ8CYG8K2HwTBPrw2JGMFEGPj7t10FvcCIZ3gHbwD3Q9/4fNm3ZiqaOYQwMBRRLN06yQiFaLqag04YRi8RQVeEU5UkiwklOwo1wuASFnkNx8advwZWf+wm+/vm7sXzOGegf8CAY8qChaRiDQzrk585B0JeNluaEmHRFoAvNxsUn3YYbPn8rrjj/AkyreqfFkuTDhdY6FIQ4+VRdtlQXUgoKhPHOjjjiCEVsUoU1JmQgoy1KKFYRWgpRVGIMNHWhCxiFEU6sR0+Wae3FZAm0lqPFGl1cabk11kR5KlAwo0iVCSf3nPQTVUhgnVQrKoo7meXlwjIRTuIzJ/KsAwVL1eJsIlSRka56oxldxkwoMNACiAIiBRy2CwUYXiu1HnsCRRlaKFE44fXk8dS4ZqPd+/YWnMjxnsNlIsFoKtAKk1ZctEiiVRfbjpZldNskajtzOwXhzOtIiy7VmmsiIY1wX1rX8fi0gmM70bWXLo9jsad9VN0/U8xSk4Mwy/dY0LWZ/Zf7jf7uZMIyMgnCWJnGVSgwE9WlkmI0LQD5nVa/+4RWfBTKKKJnxoOjkMg2ogivupvye83vMGMHsm+NBdudfZD3HAqDoxlLMFZh2ejCTstM3q94TSiKkvdyj6BLL2NTUgDk8Xi/obUbjzWV47Evq/2aAsV7KYNEsq+RTGb065F1EolEIvnw+EQJbxJgVl0lpleX4n8rn8e6prXwepNo7/CiqW0Legd6EYxExYQwhB4xgE6JyafbboN/iJYYQeTm22G3m+Eb9CHgDcNuMYtBfjlysnPQ2d2P/gExYbSY4HA54Mn2wO1xwWI1Q2/Uw+qwon5GDdzZLiWumMWmQ2GJBzaHHbFEHHqTAQsPnAuLx4RNOxrQ6x1G36AXOZ4cFGflISXG7AXlpcgtKhDHd4qBfQ7yxQC/UEwYCvPyYDZZEFMmzimktWFYHCHkFKfhLojBlOWDxpgQEyGLqIcFGq0LJnMWoLcgFKEFThixaByapBiMRO1ituwSf6dhthmgM+jFZCeJcFCHZCIm2iSuWI/09gxh165e9A/2ICzaRqtPiG1BhCOcNOvgdNlQXpUDZ5YNbV0doswmzJxRh6FBv2jbQVjMNsRFvXfu3CW+hEm4cl0IppOIJGPwimMmjHOgq7oZ2vwzxABJizSzLEwyVNJoLWLCkEZn4/0Y2PZV7NzwNzz+3MvoDfSL+msxNBwWbRqAw+6Bx50lzhPFlo070d7SAbfbjsKiPNE+ZjH5S6G2ZBm+deW3ccaxn8GcmScimJyHJXM+hevPvxq3fukmnHjIZ7GrxYJ+by6WLDgeV1/wRVxz/jW48qzrceyBZ+KCUy7F4UuXK5lQJe+GA2Ct3iwWk+gz44sz7xcKLupEmZNoCkoUvDgx5oRbhW6nhPtwokkBjpPN0ZY+auw0ugAyQyLdAbnQrYx/08WOlkSqqx/FLLp5nnzyyYp7HC2NaHHEhRZv7/WpOz831mfVdepEmfVVLVwo5owu84033qiUmYIV46llwsn3aOucsaC1GqFwMlVoDUW3PLrKsq15PSh2zJo1S7lme9outFCkhRjrRTGFAgnFKboSfpDMm1aEKz4zF1edvRCfPW6euJ/GoTWwX5sRjU/edmNBizG6Eqpxu1SXZlXEZBup1zDzWtKtky6rbIfJ4P4U8OjCSIGKf1P0GctabqJ+NpU+SFSLw/H6iLqerxOJPOxr7JeMmzjefqrIqr5SoKP4RCtQ3gtoeUa3SyZbYJ//wQ9+8I5j0SKPlnmEsesIhTEKfrSyG23VqcLvCq/RZHXIhG1F8ZmCPGP88btKa0LeH8Y7z0SwfWglyWupxkWkxSkXCuljXa+xOPnImbhS9Gv27cMXV2PQF1Lu1ezXCXHvlkj2O8RX8otnLcM15xyAK8+cj7rysYV7iUQikXxwSOHtE4pRTxFKgwTCSKSC2Nncg1VrdqCjo0sMXsNIRmPIc9lRlZ8Hl9YEu8mMWCKGXc1d6OkaRGlBASqKi2AzaZBKJxAXg+78glzFPSQmBt92u015Kk8XtqrqakVkslqsYjCdrwyOY7E4/P6gMukZHvbBYrNDZ7DAG4hi/ZZmrN+4FYmYFtOqZ6PIU4awjwN6o5h0zUUJs3Em0ggHYzCJgXCOMxu+/gj6uiJikpGHwiKnmHUMYsDfBH+8Efb8Djhz44hEExjyeeEP+pBIR5BCVJQrgFgqhJSmB1azDzbRLomwVpQnDU+RmLDb+uELJ5BOGjGzogCza6pQkpuH8uJ8LFxQiMVLZyBb1Nvm0MJqiojPDsNuMaG02IOiQifcLsa5iiAY9MJmtcNhyxPlBkIBMXnSUShLoq+3CyanFnoX0DechL32SpinfQcxQ62YzUxm5UbEREdngy7ZjZa1N+HFJ76Fru5WJHROaMxpFJTpkdaF4A8kRRlyMH3GIkU4WbRgJgpyC5HtciMiytTfpxXX2INILAvBaC6iid2ZKeOJEPTaCJbOm46LTz8Znz3hVHz36ltRlbdIFM+OG666Ahefcw4uO+diLD7gAOUzkokpyHVg+dw8HLagCEctq3krBuEHAV3P6GZGUY2B4Ol2ylhZjCOmQuGN311axDDGGcUgxoeiyJGJ6s7HiTvFCsazylwoglBQUt3aKG7QOo7n43lpicJA51woDI3FWMLFe4UWa+oEnllHR5dZFeJorbcnwlkmquWRatWUCYXGserBbKx05TvvvPOUa8Kg90xKwaD/FEMyraUy4bFGH4/txfh1FFSZaZJxvhhDi8dTY5hNRUB8L9SKydsFJy/A+SfNx0ELKjC9Oh8Hz87FwXNysHD67r7yXmEsMNLf36+8qn2PloW8bpnXkQuvLbPt5ufnK/tNBpOKMH4Y+zrjltEilJZwH0Rbqd81xg0cC4piFNQomI7liqpCd2p+TxkzkO6TY6FaeKrnZKIE9gdaVl555ZWKuzVFNMa5Y9IIfpdHw335HWaiBortamKE0e7dmdBylm7CPHamq7fKaFdXQjdhXjfWmTHt6G5MSzdeFzW77Ggmuj/QrZxWkrTyY+xI1o/3Gsb4o/g4VQ6aX6H0ay6z6wqweFapuF+Lvi36dVnhOwV6iWR/gDFkTz5iJs47cb7Sr0vyd7teSyQSieTDQwpvn1BWHHw4Dll4MBxZCWiMfnjcBSgpL0RNbTnq6ipRXlKKaRXVKMnKR75V/EDHxGREZ8C0+jocdfjBOHjZIvgHo1i9cjM6OnsQT8aQl+uBU0wKhga9YnDfJQbVrQhHIvBkeRTrOU5Q02kDNm9pUiYYfAIdCUeQTqbQuLNJTPib0d01CIcrC1XV02C3Z8Oos6KmtA55WYVobm5BR3s3IqE4cjy5yBL7pWJp2K0O8T4XBfllKC2ugNXkQmBYi6H+NAb7jQgMZsNkzIHDo0dS40c85RV1CUJrCCKp9SGlC4n3A8jNDiA3y4lUIg2nJwlL1iDS5gGYXGYY9TrkuwzIdYnylJVh0fy5KC7MQ0iUPxiNiAm2Bi6rHtliu1m8j4aC4vy9sNuMqBUD9yHvEPp6/HA5CxANa9DX5xPbXCgrK0EaEUTjwzB6FqBs0Y+RP/MqaPQWIEVLnYmf0Gt0Zuh0eqT7/oNI49eQjL4AnU2H4ZgW/UMBJNMRaC1emB2iTq58GE027NjehF0725GMxVFUkItstwu93QH09JpQV74IJxx9OhxOt7hWuy1MZlTn4cKTF2FO3dtuo+Xi+l33+SvwpQsuRH1F8chayVSZWZ2PO79yDO649hh87eLDxSRyZMMHgJrwgMICrc5oVUIxLnPiShc4imwU3bgPg/lTmBhtBabGtppqoH41vhrFONUFTmUs4YDil2qZosaXej/Q6ke17FNjVO1tVKsyJlkY7VpKCyouo0UCtV3oDqfGniIULGglOFoEVAU8ttloV0S6+FFUpXjB43FfFYogZCyR4oPgxEOn4YfXrhDLp3D2cfNG1o6PGtduLFTXUv5WELqiUrxhwggKT3sLfjco1tCKjCLoWLHD3i9qHDhmqB0LdT3dZicSgCkqsr9RXGN/Gw0fZNE6jdakagZeJnOgeEl3S7rUso4U45hpmFaWY0HRnVZjdDGl+y8FMbYTk4iMB/sxRVH2T4rso6EIRjLrx7Kw/zLZwWhhTO27o1GFybFcg1XXWLpbj7b2HEsMnCpXnXsw7rzuWKVfL51bNrJWIpFIJBKJZOpI4e0TyOsbVsIf7sfSWUuQTIdg9gRhdVrgdrpg1RUjNpgPp8mM+ppC1NUXwZ1jgw56lLo9OGReBRbOKURQH8TGwS4Yc1yYWe6BU5NAV3evYumWn5eLrk4vtKk4HGYjwt5h2AxWGLQGxKNR5Hjc8LjcSCUSKCrIQ3aWB62tPYhHkqjOLcBJBx2OFQcdphwrbUihtLIABcU5GA4FsKOpAQ3NjaL8IVhdYoJu0MEXjiC/0IHpdYWwaV1IDntgiOUjx5YPj9WJoDeFZCIJu8ugWK6lEk4YtdlIx/UwpE3QJy2wmzyi/hQGdbA6xKvGie7uCHZsbcfwUBA2i0VMGBLQW2MYSnajK9CDlt5uMWkYgiERhFHMa1NJg3Iel8MMszEFxINIRUIwxNMwa3SIivd+/wDCoQFo0mEEhgfQvqsBFksB8su+hNpZdyKn5BBxjCDSou3EdHn3BRsDjUYLvdGBgLcdwcZfIr7rZ2je9AbMCTHhqvDAoY9hONyBhJhwp8LFoh0KkOvIg0mnRzjRhg3bt2FjQwiNPXFs2ZWLnQNFyK+owZcu+jKuv/wi3PjFk7Fg5sTx2Q5ZPA8nHXnIyF+SPYUZe7l80JoIrb4YM4lWVPfcc48iwtC1azRcR8GLE20yOkA64WScAsijjz6quGdSCKKFEK11GLOMk3w1kDyhhQ6hGKBacXE/Ji2gdd1oQYiTcjVWGmMy0TqWE+zxLMCmAl0W2QasF13nKAywvFw4GacVHq1j3isUKCnuMSYWBRy2CcUkihV0zaMl3GgxRRU0WUfVgodCE62Q6JY4OsYb92ccMAortNBS24V1oNBG0YOWSWrmWkLLN1qAEdXt8IOG11On0yrLVMQ+XhMKLszaSXGIfYNiHC0A1YygdFMmdF+mZRpFN1pJUXxi3DC2H/sHBU5+TnWHHg+6QjO+meqCzP5LwYbHYt+bSly/PYXWexUVFcp34+abb1b6Hc/HvkL32F/+8pfK9VVj8o0Hr7O6Dy012cdYX/YHiuV0XaZgxetO8YzQ6pxx12677TZ85jOfUdqOC60jaVlGq7OxoFhOaAXIfsekCmpClLGgxRuvD+FnKL7xe8DryQyyzC5LMr8LFNkJ+6pqMcprSQs1XqexUDMds+4USSncqa686v2GoqQq7PP7TotQCu/vVYDmx3ivZr/eG1DQ5DXn91+yb8D+QTF6bzzwkUgkEolkLKTw9gnklXXP4r8vPYwlcw/GATNOQzhehYEhDUJ+H8LDMfh6QkjGhzDoa0cg4YXGZkJt3SxU5uYh0j+EoM+L1oEexO0a6G0alHqycMTixUhBowhRzJZZX5ONqvJ8mLQ6FOcWoCAnHwFfAPFICG6HCc1ikjAsBjgzp08TE4NqmMx6MagFFs2charcQnh7+rFlcxueeW4lHnv239jRtBlWq1ksFpSUFYmZJBCJR2AS63Y270JH1y4M9LVg84YtsOjdyHUXIh2LYkZdiThHAXzD3RgSA3STyQ09skQ9dYj4xYA6aURJQQWOOOhYVJfNRTAQRTSehj9gQDTmQDxmQiczeIoTDnrT2LyzHesat2Lt9q0IJ7SIRzUwi6+Ry2wXEzi9mACExYS4H1aLAXNm1iPX6YJJnNFmsiIUDojya1BekY+sbDOGBvoR11XBOv1OpLMvFAN7G1IJWrNMYuWmNSCZ1qF1+yPYtfISeDv/iqy8EpQXzUewI41cQw7m1yxGRWk5jAZxDaJHw5yoxkDPILx9RhhNJUhbjDjkoKOwdP4XML3mHBx79KlYsuwwVFfViWtlw/QpJEUwikmI1fjhTOgl7w+6FhNOymk1o1rDZKK6nHFSyEk0xbrRMAj7T37yE+UYnPjTkufYY49VBCYmW2BMODUoOuFEnFlRKdTxeBQGaNXDSTWFAYomo4Ouq/Gl6E7ImFS0sqMbJeH+FEwoNqiCVSaqtVKmuyDPd+uttyrbKB7QrZZJI1huxhOjmMhJvArFrInOMRqKIRQ16ALICT7jU1HEpKBEkZL1YXkyy/S5z31OEdduueUWJSbZueeeq1gfUYCgZTCFhMxzs71ZZgoZFE9oIcR6cD9eq0suuUTZn68UTNju6naeRxUm9jUoCNH6j21Eq0u6H/Oa0GKpr69PcSHNdDlU2/eBBx5Q+jDFYfY9tjUtNinoZlrQUZAimX2M4jBdJmm9xXbn9ef1oLhJgUgVhtTrNZYFnHq8sQThsbbx+lGoZn15zVlWfif5/WFSAbrRMsaZKiqR8c5P92SKyUx0wnpT+GVyDrYLrcp47b/85S+P7L1bUGcfo2BJ12+6ndLVmX2WFpL8/COPPDKy99uwbSnaUQxlH1Mzr04E3blZL4rQvJY8N/s147hdffXVStuqghjhd5P779ixQ+nT7L+8D7FNKFQS9Rqq8HrTOvGPf/yjcr9hvSmYEMavo0BLt1W2DY/H60yXa34X+R0Zfb/5KGDG2csvv1y55pJ9Az40+cIXvqCIzBKJRCKRfBDobubjV8knhpfW/A8PPH0nqssqccLyz8DrS+OJl1+ByRhFaaEF8ZiYcMa64ckPIyDG+0OBNHxBG7pa/agotKO2YpoYiCfR2NIrBtBBuIw2FDmKERVj47geyMn2wGm3wONiDLmEkkSA8diS8STsNitaWjvgD4XFgL4S0GrEhNCviHW9Q31IIImivCL0DXjx+vq1WLVxO4LhEOx2jTinD/7gMFKJFFxOl5IcwKA3oLdnAHoKUWIwHRSTy2giCYvNgYKSMsRTaRjNJgSDYXHeTjF5MIpjWZXzxaIhGEwahCN+5BVmY/60WvSIiUxHZxu0ujQi8RCMJh08OS4EI8NIiDlUyKdDc8sADDobUnEtCnPzYdWJc0fjMBhN0BqMyBL17+8fRCQcRX5BoTJBoI5mEW0SFzUMhmMwWQ1wuHJhKjgBhfNugs5Rj1SS1hdvT8zHRiO+sVZokwH4mn+PvqYfYFpdDGazVbS/F04P0NDUgbAorNXhQiwhrmVAC6N2BnRpMwLBTsS1CVTkL8O5J56DC085DyuWHIPli2bihMPmoCi3AlnOrJFzST5OMHg/J96c+DOTJye5o60/KDxQmGOcJgoSnOCOZSFCgYQiEAUdHpMxo/hKl0AGq6d4oVqeUJRi/DRanVBUoisrJ9uciHNCzvUUXTIzNHLizDJQeKEISJGCZaZ1DCfN7e3tivusWgYVTuq5P13RKNxQ7FChay2FP+5DyzIeg8enqEfrIIoZqgsbz8FYXBR2KMpkum6OBy3eKKJQJOGxaY3GLKqcWLNutHCi5ZYap4yiI+vPMrBdmGyBVlG/+c1vFAGP14JCh3puXgcKCBQFaenF47Nd2XasE4PH07WO5ebxKBzSeu7uu+9WysTzjWXB+FHDcrNerAP7HkUzWpxRsKHFG69NZh9kv6J4ylcKOLTWYiZN3mcpSH7jG99QBBb1M2xX1p/tRAGYUCCmyyrbafv27cpx2F/YVuwnKhReaYVFAWd0khEek/2ewrCamERF3cb2VjMHE/Zriky8prx+7If8PlKs4rkpgGUy3vlZdvYl1TJ0d5zUYaVeX//61xUBgd87FVryUGSjoMWYbRS/+T3lwjbhOlr8UcyjwKbC9ywjrVVZDyYiGet+kAmvHb+XrCPFXn4XeD0Yb5AiH63y2O9ZJ8K6sJ1UN18mCaH4+KMf/UjJOMv+zDbLzAbL2HX83vLacjvbkFaAZWVlikUevxcU63h9eTwKcxT6+f2ndRzFOfV7+FHB+yATiLAeE8XNk3x4/O53v1P662WXXfaOLL8SiUQikewtNOmpPNKX7Pc07GrGY889jsde+Qu82IgrzvgG5leeie/84jvY1PEQppXloK6gBh3tXWJS0IS8chOikRpEUnYMDHrQtnULzj4hF+UFVdi6bSdgNaLLNwCn1QWXxoZ1WzbCXGhHWWkRrCYt2sWEIZFIwuPKwbbNDWKAX4Esjwuvvb4ONrsNx3zqYDHY1omBfQsCYtJgynZBbzbAEEqju60fO8VEvj/kx7RptajOy0dn6050dLbD7clGYWE+tBq9mHSb4fMGxODdJI7TCneWFVm5OdjR0I2c/EokoUd//wDCwYCS6dThscDvi4jJ+W6rH5vNgobGRthdVhw4cwYCHQPwRoOw5Ljhi4YQTSZgtlowMDQAh8aN6sJpaOvtQadYomL7gjm1qKvIReuObQiG/cgpzEZebp6Y9Eaxq7kFJrMRTqcdkXAIaV0KwVgQjc19KK07EKXzvoqYbg7S6RTSqSm40Yn6MrupJrBWzCYfgzbeCq0pjv7BFiVGnEvUISzableDRhEcdUYdYsmA+ILnwKo/CuIvpPU7MH9uBa47/5tIJO3oGxrCIYventBIJBKJ5OMDRWQK6LSEo9WoGmsuE4rYFL1opZaZ6ZhQhKBoRStXWqxJ9g6MkUmBktacDz300MhayUcJxW1aw9IacSyLcIlEIpFI3i/S1fQTwlMv/g/Pv/ESPnPMeVhWfRY0sSys37YVm5t2QacpRySQh4FePXKza1FdX4tYzI6+rix0d5nQ229HVdU8DAd68czLL6GxvR1Bfz8OWVSL+sosDPh74Mh2Ix6JYqMYtGzbuh1mswV5ubkY9vqQl5OrvB/yeqFBHHpdEn19/TCajIjF9ejo8kNr0MDuccIb8KOptQVprRaFJcWw2KywOOxwisUlliyXA2a9Ads2N6NhWycKcgoxPBhEJBRGVk4W7G43bOI47b0dGPD2Iyc7C4cvPxT1VbPQvqsPBtHjp9dUoaKkBDaTCXlZTsTDIfiH/Djk4AMxZ+ZMWI0m2Cw2GAx69PX3KVZ5oTCDmvciP8eMonwLyort6O9vR3tHsyifBg63BTqdBoODXphMNmRnF8JmdcHt8sDpsqGrs0PJKlo5/wJ4pt+OqG4uUsno5KIbLQx0VqTpgtp1H2K7voJ48BlxvaxoXFOChjWl8PZbxHXSoqU5G3rNAph1S5CMlYrrwaf6HthsDuhsQcyor8D1F96E2opK0e5BcR1Su88hkUgkko8dfK5Kl1e+0tpsNE899ZRifUWLskwLUUJLOmYzpVUprcgkEolEIpFIJO8d6Wr6CYEuSocvOxTHH3YcBnxDePyF/6F7qAlD/l3QRqYhOETrMR+yssrhykmjtSWE7tZKhOIxDAc1yLEbkJPXh7Q5H1qjDWZDDC5LFFptHJ1DfrR296OkqAAuh41ZBpRsnWaDCU6rExUVVdDp9QiEgvB4XHC47PAN+xRXml0tbejp7YEvMoQdO3dhoEMcp6AYVqcbrT09cNgsKMnLQ1FeLgry3BgcGIRvyIe83GLFmi4QCKK6vBb106rRuEscazCEqhm1GPTFsGNbK2wWLSqKS9ArjtWwowEzptWgorQSPZ3dGB4awswZ9cjJ8sCY1uKAOfMRS6fQ1d8Pg9kErU4Hv88Pp82BmvJi6BBCX3+XUmebPQWDPg63x4L8Iiecok6DA8MYEm3R3+sVMx49HHYHhof7oRWfS5mqYK66BlnVl0KrtyOdYtyeiY1NNVojNBqDuD6bYBt+GKGe5xBJ7YQ72wlvrxs9LYXI8sxGv7cfO1s6YbJQ6KtDNG5EMNYGo1UHkyMMf7BfLENwOguwaNZiFOdloyDHjdLCt937JBKJRPLxgkk1aPX23//+V8lWzGymdMGkBRzdmhlvjvvQ1ZUuoJkw8QKTkVB0o9v0h5Wg45NAY2MjHnzwQSWeoZowhCInXX4pdOaJMU8mdPfdunWr4hpMt+zRUFSltRZDCqgu86Oh2zATszCJB118mVSGwivPN1p0pYszE4EwWQtdp+nOO57LPd2qmZWXfYruv3TjzQwBkAnrQNdnJrNhPSZy6aQbOJNP8NgsO/dnOUbDPk1rTWbNpsj8t7/9TbHu5L5q8g5CIZnHYzvRNZvlzOzTdIfmeRgqgeEBmAWcsUm5L4/FNhsPhgzgsdlmdGemK/xYSVp4TJaD7tIMP/CXv/xFKTuviermzb95Xh6PIQMYwkEJWSKRSCSS/R7pavoJ49nXXsWP/nIjOntb4LRZoNP2IzY0HcN+EyLROApys1BW04b+LgN6mpdC496KAb8XldmFmDZ9EO0DZuh1Rhw4ww1LogkbdzRgYxfQ0zuM4484UHF53L5tM3Ky3ejuGEKOpwAL581GS2cntuzcpgSMpqsoLdg6O7vR2tYs3lsQ1aTR1TuAbL0NZ512FtoGvPj9X/8P0+qLUWC1w20zICfXLiYRQFfHADzuHBQVlEGjNUGvdWDTto1o6WvDYDgAV4EbHZ0+tO7sRYFHh08dvBxlZcVYt3kd8nNLkJtThOeeewEGox5HH3044okQ2hqaUFlUBY3FiMaOVsRSSfjEgGugX5zL5UZleQ68g60IBWOwifLojSlU11XRpADbd+xATAxOdWkxiEtb0N8bgEFvgdttRG9fK3KmnQ5jxWVI6AqQFucCJrM000CjMyOVEHXY9FtoBx9FfU01uoaiaGpaiaKcfBTmzsNgXw66urSIaTQwWTVIasWFiEyHJpULd0E3ZlUVYNmCfLz4Sgte2LATVWUO3HL51Vg4o3bkPBKJRPLeCUViGPKFFcNck9GAbPfYk37JRwsTKjCuIoUPCgkUHChK0PWUSUwyY9ERPqhjLDgKCT/84Q8/cXHIfP4IAqHd1uhOuxkO29hC0ntFdTU955xzFOGNySQYu5FQsGF7071XjZXJOHhMAHP//fcrsfgyYTw7uhNTJKOQxvidY3HHHXfgW9/6lpL8Zs2aNcrfhC6WL730kvKeMTcZW5Ex9vhgVIWiLDMQZ8ZA5NSBSSuYuCYzEyjj1lE4UpNjEMbiYz+j0MS+RRgvkLEVWU8KUSqM08mkKnTBzUyEQUGRAjDF4kxRi8egSMVzchsFQMLkP6wjhTDWidmDM5PMMDYjM+0yCQhhO1Dg5LX54x//qMTgU+G+zEJLoTQTjme5nuel+MY6sV0Yf5HfG8btVOF6xjdlshKK2qzL2rVrlW2MBcqYnMw2zHJmJhRhjEN+fxn78/3A8w94Q2K8m1TeZ7tt4p4tBT2JRCL5MJHC2yeMVRvX496Hv4/1G3pgTLpg92yB1RRH77AN/YPlMKaTqJvVBgtqsOWNabCVvgGTOwhTsBSpdC+a+gywmE04cWk+6vKG8egzT6ExnA2T2Y5sQwg2hwGdHa2ora6EQWuFNmVAbWUl2nt70NrbgdbWThQWFWDxAXOxafNmpMTAqrKyFBu2b4bZbESlpxTFeeUoqKrGtg66k25FfNAHl0ULgyWJaEQPrcaKA5cuhcOehf4+H3p7fFj55pvILs9FTJ/EK2tXIiyOm+UUA2aNEctmzsFBBx6E519aiYH+YSxbugyrV78pBoBJ5OS4EY4FUFFcBqvRjnAqgaa2VoSiEWUQZTVaoEmmkUgOwWAOI8eTDbPJjM6uXtjsDviDEWzbsRN5uTbkZlmRjJkV8S0Zi8LkKkXQ9Sno8o8U3zSDmM1MJZabAVqdAYmhN+Dt+C16utdAE4zBnZ2FQNqOuM+NwIAPeSVBGBxhMVi3wGU7F+mUEcOJx+EyHIG5JZ/CKSfkYXZdGUoLrNjaEMBTr7+GZfNzsHjW/JETST5q1FvvZAHLJZJ9lSdf3oF7/7padOYU6is8+OF1x8t+vQ9DKxtaV9F6h1Y8E03mKZbQ2onJET5p3HXfi3j+zXbl/alH1OGiUxft1X6tCm+0rKIQwyQuFOBoDcWMsxSfGF+Pog6h6EVLLCaGYDKMTGjxxSQldBemRdV415QZgSm8MY4fk04woQytqSjAMikH4Tl4Loo9FF6Z5IWiHIUlWtPx+LQsI7SYUzNDM6EHj0MrNWbI5d+qmEsxj/vxOMwayjrQeu3hhx9WrMyWL1+uiGWqlRwz1HI/NcMtrf9o0ccEIbRIo4DMZBoqbEe2J/sp+yyzxRImbWHCFbVOrDfblPV44403cM899ygJP5hUgTDhB8vI7bTu4+doicYYhy+//LIiOtJaL7N9eYwrr7xSSeDxla98Rdmf8RJvuukm5bvzzDPPvJUYhf2H14ltxO8exTWen1ZtTBjDLMVMIsS257nZHiwnLfTYJzLFyfdCKpXGF255BN2DYXZifOPSQ7Bk9vs7pkQikUj2DCm8fcx59vXnkEgnsWLZUSNrgIee+i1+/Kf7sLBsBbJcFjQMP4T+oU50N9XB5aAr6ACQ1CixwzwFAZjMBoS9TsTSAbR3WBHsrsTsaUnU1jQpT89t+U7Y7Em0betAX3c3HFYb5s6ZjZQmiZ6BLugsWkQjBqSiRjHw70M8HsX0GTOhN9swMNyPQGwQ7Z2tqCythCZhQVNDB077zNlIicHPX//2J2g1AdQVFcMCPWIJoK6+HvUza7B+wza89sZq5IqBmSYRQUlJPoqqqvHqm+uxbss2MRdMw6q3wmYwYVbtHHS3DYrPB7F46Sy0tTfDLCYfsXgC3Z29WLR0uaifXgzsdiIQ8ooBpw1mkwGhYT/ikbiS7dXpMsHv86KivFxxed22tUEMQmug15mgt6YRjPswPOhFYUEpjLkrEHaeiJS5FOlkRIy6Js9YSis3rXYY0ZYXMbzuZWhNW9Ez3IVYKoSS6SkkExUIdS9DONwDf2wDdDYfzA4bLInLRPvU4aij46LtazC9dD5qyt+2PAlHGVdPD4NeToT3FbY09eK+f7zJ8S9y3RZc97lDlfcSyf7E35/YgB8+sFbca5OYXe3AWcfMxdOvNynbFk4vwFnHzVPeSyT7E9f98L94YX0/84jjzKMqkZ9tx/rtPeJnWoszjp6OJXPKdu/4HlGFN0Lrrh/84AfKe/Lcc88pWXgp8FF0oQUZBTkKXBSsaJWVmQSDIte3v/1tReyhQDYePMcNN9ygvOdnKMJlQos6ik9q9tvMDLd33nmnYkFGQYhWboR/cz1dZpmZV4UWbZxWqG6c3P/aa69VlrvuuktZp8LkEn/961+VhSIZoQBFyzQm/ciEAhnFOO5HyzlVAGVb/etf/1LcMfmqtiuhZR8FOApdFNUyRWS2I636jjzySOVvWgrSapBtS1GQWYgJsyZTdGO5eG1Ui0I1Qy+FOn6OIqYK3bpp7UZLRFriEbYJy0J3YoqUFOWYiVjlxBNPVPalm6xqhUdo9cfrzuX9QOHtmMt+h8EAu7EOt191CI5Y8skT1SUSieSjRCZX+Jjz2sbn8craJ0f+2k0oDOhsMcyY5ca1n78apYXLUFW0CDdeeim+evEluOikr2Ba2RIcclA9vnT21bjo+Guw5IB6OHMh9jWLQUwQg+Eu9ETjcJdmwWlPIc9txIL5FThgwXQcc8ThqC6rQXeHFw3NPRgMahCMaRDwB5GTZUOuGMRme7JQUV4Frz+AV9ZsQVNrANt2tKC5px2+RAQP/f3/8PBf/y0GvlqkjDEMBRmTYxrmzlsInVmHdds2Y13DRrQNdWNt42a09XYgHvKjpbERg90+6JIW2C0eRJMptA6IfbbsQCiUhkcMkvqHetHe3YRQwguHywqdwYw1mzbixTdfQudgKwzWKBKaPoRjreK1CwldJ8IJnxj42KAz2pAUZcrNz0dJaRGcDjPSyRDisYjYnkIgYYLfczbCeRcjYSjcnRRhMtFNo1PivsW9mzGw6atoWv0wwv5izJhmw+xpcWhiZQgP50AT0aKvNQmLLYVCCmspp1jSMFg2YvE8Mz674gKcePBB7xDdiMVkkKLbPkZX7zCeX9uNZ1d34MlXdiA9Sbw/iWRfRKcT9+dkTFnojrexoRsvrOtTllVbOkb2kkj2Lwz6t/s13fFeWN2k3K9fWNeLls633SrfLxR96AaZCYUvWoHRRZIiDSkrK8PJJ5+suHQ+++yzyjpCUYax4ShCUYCaCieddBK+8Y1vjPz1NhSLCK3CMkU3Qms8noMCk+oqSjGLUCyi1ZYKBSJVdGPMNbpJms1mxYptNKwToeinQou60aIbYZvw2BTCMl1QVdsBio+ZohuhoMd96bo72nKTYpoquhH1mHT7VEU3wjh0dBElFEBVaP3G6/G5z33uHaIboeBGN2EKp7QyVaFrKqF7baboRtQ4e4yrmFk/CorvV3RTMRp0b/VrrVaOCSUSieTDRgpvH3NycvXYvMOLF17uG1kDHDTnMFxx0jexfN4KZLtNuOz4a/Dls36Ic087H6d+6hScdeIZ+PoXvoGrzv02Tjr8szjlU2dgVtUMRPxdcHjakVO2Ho78NUgZdqJXDA637TRh87YkApEUCsUAMbskG0lDDEldCiaTB+lolhjI2lExPR+eAheiyRCGQz1o2LkGRlMMC+dNQ1V5Gcw6C7LsBixbWIm504txzPKFOGjmdFTas7Fwxkwx0PNg48b12LB+I3I8efA4yuAf1MBqEueLO9C0cxjRsBkMTdLfPwi9kbE2csQgrhj5hWbk5NuxaNFcLF6yGDNnzlVivSWTehiNFuxq6MHOzUNIRt0w64vQ2hRES3MAxQWz4bSXIxjWIiTGTL5wCuu3NMIbiqKwshy+qB+D4R7kinqVTTsTxct+C2P+p5FMpKFJT+5aqtHSNTWFRPdD8K//Jlo3NCDgd8Kf3AZDzmYsO8aIrKzp2LU1D129vTDYErBl+WBy9kKvy0LEW4/2rib85ekH8dwbDSNHlezrKIJFIqosFvPYQaslkv0Jzn+ViV0ioiwm8V4i+ThA8W33/Toifnf33rCZromq5VYmtHIjqtDDfSiYESYPUAUcuiLS1fSggw56h1g0EbTYGkvIUbPeMv4YXTnp9siF72mtRoGLohcTKBBaq9G9lbHYKBYyWQfdmDOheEj3T/LNb35TEanU49KVlSIXYYKG0c43TPBA0Y7unIwjR7GKsC0y91XfZ4poKkziQDItyCZjdGILoq4bGBhQXgmzARNaL2a2F+vIhd4gFOZYNxX1uo0Vh4/WfFlZWYoQS3dcWvVlxqSTSCQSyf6PFN4+5thtDgz5CrF6zds/4NMqa3DOcSdj3oi7Ql1FHWZWv3PQVlSQg7LitzNdpSIeaJMc8HTBpi+Gw5IHfyiG5h216O05SAxIytG2M0sMRtJYs2EXmjp3IavIgjkLyuHJS8Pq0sKZm4ek1gborAhHQti0eSe6OwKYPb0e5UX5yM3Oxcz6GtRV5mNWTSGqC7Mwv2Y6ls86CJW55diyrQGvvrYWJpMZ/uEw2tu6xKjLCJPeI9bZoDNpMXP2TCxbdoBi4eUb8iMaTkCfMonBsg7dfW1YvXY12to7YLE4kEjqRTlS0OgMcDuqxPmOQr5zCbpbzNAmqlCUezD6uuzoabchGLJhc2Mzmjv6sLO9D6+t2YatO1sQRRCWnHz4nWeiz3wJ9PZ6aNIMSjyZlZtWnNcGbXwX2tZch87NN+LABdNw6LJzYHAmEIz5serFPKx5Q4egbgMMjhBSKTtMDh9SYuA/s/xQnHrw9Thq3hdw9ZlfxWdWnAmbdfysWxKJRCKRSPYdMi2bMlEtzijeqBx11FEoKSlR4o0xSQZhMoV4PK7ECBsvk+hoxjunKpBRyGNSDVqhceF7NY4cLcrUhA+0wqO1G2PFcTuTAzCuGwU4VQyjJRyFOgpOzKhKV031uIzrRiGPx6Vwp8L6UKSjWMZEEnShZaICCoK0thsvwyc/NxrVOo/uoFMlM7GBilqfTJFUTYaxY8eOd7QX60g3VoqndB/lNRvNWGWlGypdfGktx/h5rDvjwzEjsUQikUg+Hkjh7WNOOu5CMmpQLMtGs3LjGtz6q7vw9KsvKfEfJiKe8sFgsCDbXq1YpoUHS5DwHgqjsRYpQxaGw04MhwwYjurRMRDErp5BhJMaOLNzkOXJRjSmw4Yt/WhpTcGgLxODJzF4Sxkx0BPEUFccETG+1Os1YqAZFoPKnWjZuRMrX30d3n4vqooq4LDa0d/vFyUxw+POQntbJ5KpMOYvmImiwnJY7TrENL0Y8O+C0ZJSBoeVZdNh0hZgqNsATdKOBOJ45fXXsHLVWgwMBdA/4EcoEkdnTz9cWRpUVidhsnYilm5CTmEUOUUxdA2uRbdvIyJpn2LlFmC8NLMNw8EgWtrbENLPha78NgTNJyIaFwPaVGR3g02AVmcWddVB7/svQg3XI+x/QVTLg4XzD8chyw5HzNwBW34I4f5Tsfq5ZeiP7oTNkwO39lScfNRhuOjEq/GFU27DdZechxuvPANXnH82vvjZz2Dx7PKRM0gkEolEItmXGU9EUrOEZrowMtEBBTaKSXQvJXRLZLZPWkhNldGWZSpM9EAeeOABxUqLMc248D2t4ZiBk4kNMgW+2tpaJQMoRTUmF1CTG7BchGWz2+3KeIzWeaOPS9GKx+VnVVGLmUaZSKG8vFyxeKPVGs/PpA201BtLGCNj1YsWZCTTUm1vobrafu9733tXvfi6fv165Tqp+2Uy3jWg+yvFTAp4559/vnIMCpuqy7FEIpFI9m+k8PYhsGbDJtz+89/g1h/fi+/+9Bd4ZdW6kS0fPP5hPapLDTj8kHc/8Vu99TU8ueFfWLPtjUnjPQRjffAnehFN+hFHF5iNVJt0iZHjEMKaTfAl1yNu2gqtcwhxfQo9g8DOpjSaG03obvbAO+hGz4AOvb0m7GpJoKGhB9k5ehQWmNDX4UdgOAqjBRgcGhSDrE6YLHmwOgrx1LMv4akXn0efd0AM4vRiAGcWg9IhJFNxMXhJKokasrNd0Bh06BroR0obgs8bRHfHMNJJA5IRcfz2GBJRA2rq6rF46TI4XTno6hpAU3MbwlHGupsJiyOCXe1PYzi4HnnFUegtvegb2gSNeQgmR1CUqweatBFmq0UcX6yzZqF+2TeRPf37MDrniy9SFJopWLlp9VaEh5sxtOkONL9+qxiktSKtL8DwcA7aO7SKS+28adOQzurFsiMKcfXF1+LSk27C2Z/6HL59zZdxzUWX48wVn0Zt6UzYHUB+nnRTlEgkEolkf4PZS8cSYSi4EDWDqApjrTF+Gi3daFm1efNmxVpsb2SeraqqUl55zD1l7ty5SqIFJnCgdds///lPZb3L5UJFRYUS54xi1GTwsxTyCDO6nnrqqcrnKV6xjqPdTCeDnyUU9/Y26rXZuHGj8ro3YTy7P/zhD0pcPLYdLeAkEolEsv8jhbcPmNXr1+H2X/4Yf/7nL/HQv3+Efz73O/z4vtuxat2akT2AF1e/gcdfen7kr71LKDqIGTP0mDVj99PMTPQGBt23wmh4ZyDdsTh08XGYXj0bvf5GMfgxoqLGgKyCXQgHo9Dq9HDkBJHQheELReELGhGJ5yAaz0IooFPS5ftDYcTBxARu+PwpRGJRVNdni8GUC6HhIUATRSjuxYCvH2mtHX0+M2AphCW/AJu7GrFq0zqUFufh+OOPQH5hPgJBHwa9vRgc6kBXbyMGBvrFgNSOnp4gNmxsFGUyIJWMi/INoLjYBqNRDNY0BtTXz0JOTiH6B7zYvqMBQ94+5Oa7oElr0NcRQDQo6mWvwPCgCY07gjDqqpHlXAid1i3aKQKX3QB3/iJULf0+sqsvgFa/O7kCJguOrzVCpzcg2P00ml//LnL1ERTkHY3i3E9hdumRyHfOx4IZB6KqNB+L6w8T7WVASbUf5332YHz9c7fgmnPPx5GHlcJunfxaSSQSiUQi2behiyKzmqqxvwitxRiUv7S0VHE/zIRZNBnonxZmzCpKzj33XOX1/aImJvj1r3/9lhtlJrQ0U63NKH5RoGNW0ExUt0omUyC0jjvmmGMU18p77713TBfLSCTylvsrrfkYFy4zQYMKLfHYTuNZCY7F0UcfrbwyXprqnqvy2GOPKeLWe4Wuv6zfn/70J2zatGlk7duwTqzbVGASirGOwRiARG1PiUQikezfSOHtA+Sl11fh5h/dgabWTTAZG1BT04YZ04YQTW3G7b+4FXf84ue4+0/34/u/uQuvrXtt5FPvJJVK7tETvneh70Io1TLmMZbPPRxfOP4KHL3k3UFpRzOzdg5uvORezK08GUlNAhpdACa9GRZ9DkzpmdDFDkZ4eAGGemrhHSxDKOpEVBMAbDvgLl0Dra1BrEshqTXC6rSjoiYf+YUGpDR9iCd6YbWLgZeB2US1sLvLMDBswpotHRhKpJD26BFIBtHW0oVIOI6cnCwxgAvBYtbB4TKitWMLBgYGsXTRiXA5pqOrZxB2lwmR+BC0xkFU1hng9DBQcTdWr96ApqZWxW2jrKIIRotGXJ8dCIUHMGNGMVwujSiPTwwoh+DzexEWAyej2YrcPAviyThyq8/FspN/hfzK5UiIMqRT7x5IvhPxFdNZoY13I9ZwN7rW3IvpJdPwzavuxHeu/T5uvupmfPPzN+H2676NBXN2B1Q+ctGRuP60b2HZrBXK38SwB4NNiUQikUgk+yaq0EZ3SsYvo+h1//33K/HMLrzwQkWI+eIXv4iioiJlPxUKMKeddpqyfc2aNYrV1aGHHjqydWLUc2aKfJkwthjjilEAOuKII3DXXXcpWUEpWt1yyy1YsGAB7rjjDmVfHoMx3ZjQgLHXGIeMbqg33nijIpgxtpnKFVdcocQ7e/DBB3Hssccq+6nH5TZmMGWGUGIwGJS2oAB31VVXKeIY3TUpLt5+++3KPmrcNpVM0W40rAfbi7HkKMIxSQPLSzdO1pdunSqqKDjWWFk9R2bbMTYdXWRpkUYRjm3EenGh9R/dRlmHTMY7B4/BNmNmWrYL6832/9GPfgSn0/mWgCiRSCSS/RspvH2AcJB00opjMHP6NGhMThQXzofNWIh4wAtfcAMee+lnuO//vo/27i2oLC7Elh0DeHllo/LZ1VtW47ofX4lv3n09Xl+3Sln3Xjhy8XE49sBT3hEUVmV6VR3OXHECZtfVjayZmLK8WiyedTwimn70+Box4OuERtcPTSIKY3oAZQW7YDdthCbcgLJcIM8zjHisHWZDIazJOcjWZ6PQPYgiewA5WidCXcMwpL0orTCirm4u5s06BQVZB8JsscFk8yOeiKC/P45IxA2L243BoA+bt29Gd387dPoUstwW2AxpmFJJLF04Fw67AQN9uzCjtgAF2Rb0d3Ui6E8jkXQjMOhBRwPFtyA2bh9Ae0+WGKgtgiZZieLcLBQUGpBXliOuUwo+/wA8bjs8dqOo2xAg6lBYOh+zDr0bBdMvhdZgRzIeFC0ymZWbAVoxCDUHX0e65edwxHfh85++Gt/4wvWoKMxHXUUx5k2vQVVpMebU1498CJhTV49LT/8cDpi1bGSNRCKRSCSSjwMUmBwOhyLc0MLspZdeUjJhUhjiWO3mm2/GNddcM7L3O6G7aUFBgfKegoxqFTUZarw1vo4FrcyYOZTnZay26667TslcSjGO5aH4RDGJ0OqMghbdLC+66CIlxhyzlAaDQeUYJ598srIfyc/PVzKxMj4dY5dxP/W4v/rVrxTLPjWLK2FiBYpQTCJBcYzupkxWQIs3Zm4dnUSCwhTb0mh8d3IptvPPf/5zRcxknDcKmywvj0WBj2KZCh/G8jhjWdSp20a33Q033KDEo6OQxjZivbjQGpFtOFoUZay7sc7B+HqsMwU3tgvrzfZn29EqjyKfRCKRSPZ/NOIH432YU0mmwkNP/xE/f/DnyDLkQZuOYNi3C05XGFpTEt29UQwOmTBz+jxo9B4cueg4LF90PG791UMIx9fiuOUzcdiiY1BfVa/8uI8loG1p2KBIQLRK+6BpbG3A5qbXsX7bq3j29XWI+pcBJi1crkdR4vIiEI4gpbGhtvxcDPZp0Bv+lxj8iNeueuhMGnjsjXBrDbBrs+GPtMCcncLAsE30xDo4HVVYt3orountyC9OQ4ditLUFkDJ14dCDp8FtKEAg0A+9MY01qzeK/V3IyXLAPxRF7YxavLbmFfgDfsydPVd8rg9trV6UlswSg50S7No6jKGBAHJrTOgZHobP64Ql7UG2vRcLF/TDZE+K61GBzZu3wjfkw7S6egz1dSMcTSO37gyYyk4X23ORTAT5uHKkNcZDC53BAsR9iHX/GpGW/2FW3Zk4+9PnY0bF7jgqkk82z69qwlfuehrpVBLFuVb8654LoB3juy2R7Ms88vQmfO/3ryn9+KB5Ragty8YfHt2ibFuxtBTfu/oY5b1Esj9xw48fx1Mr28E78oUnzsS25l68tqEbGq0ON160DKcdPWv3ju+RQCCApqYmxeKNcdCYZIBx3ZjNlCIU148Hx4EHHHCAYvFGiy2KNFOBwlNLS4ty7MmyfLa2tqKhoQGDg4OKIFdTU4Pp06e/S9xqb29Xkh8weynFqfnz5yti0Xhs375dSZRAgY4C2qxZs5Q4bDxHJqwj3W1ZDoqMdLml6MUycQysxnsj3IflrK+vh8Uixl3jwDamuyndZVkXnjsTxqBjFtmx6tnX16cIaczkqiZsyKSnp0epGzO4EoqJPL6anVZFrTsFxLEEPtaPGWIpcjKuHV2LKSzuDZhA7aQr7kdnf1jpx3d95WgcdoAcj0okEsmHiRTePkBWbngTJqMJnd71uPXeOxHxulFW7EAq3g2PK4XpM6vRsqsbq1Y1IG72Qms24Kvn/BgR/6F4btVO3H7DkUgkO/D4S/+BLxjH8gVHYOnc2SNHB5Lih1Sn1eB3f71PvE/h82dfPLLlg6dPDOLuvv8/eHFlHAnzdljt/4MlmoJWb0dOiR6ayHx0tbigL/4T0ro+9PZVw5CVhDEZgi0dgVMMuiIBHXTGAnQOhNHVOgxLfBpMZhNS+jY4sgfEoFeHhh1eFNcMY9HsRTAlitDX3yUGIjY0NrZjaGAYs2eJAYzWAn8sgIaO7cjNyYZdDHa2bW9EJAQctnwFBgeCaNzejaqqSgTRg9aeXgR9VtQVz4Db1AereR20Rp04Ro7YdwgBMfiqKC2APW8u/JajYcpbCq0mPQW3Uiix5cTOyNH3wtS7DitX/whHLT8e5xx3gxi07X5KLZFI4U3yceBvj2/AnX9ep/TjBXUuzKrJl8KbZL/n2tv/g5c2DSnC29lHV6GpvR+vrt97wtv7gdZfhxxyiCJYUaQZz4JNIsmEwtuKS38Lb1ir9OMfXHEwjlxaM7JVIpFIJB8G0tX0A2Dj9nb86L77cOu9N+L2X34fzzz7IsIBHdI6N4KRJPoHvUgnjbDqPEhFUygpcGNufQ3cNgOeeePfgL4Jt1x9MPyhBnzn3rvwf49vx45tUTgc7xxgqdN0jcaA/618Fm9sfHVkzQdPbna2EpNMawmKcriQik+DPxVGVJtGOJSNpp4n0Bv/F8JRF8KD5yA0eJJY5sPXeTiaG4sRiGYhgQq0trjF0bKRW2BDcUk25syZi7LyWuiNesQSwzDqkyjJzUIyEsbaN19HX1833J4s1NRUIBwJwDscQUprRO9QEOG4Ce1dAWzc2iLWx8QxTNAaNHB4TEjohuGP9yKWDMDl0Inya1FWasLiA6bhwCXLsOSAg2C32FFVVoLFi5dCl38sEsVfgrVwuahfYlLRjU9f9SaraIcwfK0PocrwEi4//Xhce8nd+OJ535aim+QdpGi9qtUrSzwxdswdiWRfJz/HjulldsysdGJ2bYHoy6m3+nVCvJdI9kfqK3Mxs9yOGWKpKHKLcUzirX5NAeOj5KGHHlJijdF1U4pukj1hwYwizK5yY0aFA9lumahLIpFIPmykxdtegq1Ig5VX33wDv/vHQ9jZtgm9nZswa/o0pKMW7NiVQtrshD7dgqIcwEFhKRSD0aSBM0uPQMCMPn8bdFmD+OLpt6O26Gjc+rsvo9u3HfrBi3DW0Wfjc58rHjnb26zZvBq//79fYWvn6yjOq8Nlp9yIgxcsHNk6Pq+vW4dX3lwJrTYOrS6JRTMX4qAFB41sHUHUqXcwIF41yMt594/0X598Gr/8v0dF/TyiLhbEjI8hu3AntEkL+gfaYLcsFO0yA6GhAxAJxZFIr4Jdkw93Vitc2Y3oag0gnShCbkkcMHShKHsJhofysXHHq4hrtqMoNw8JvwEOaxLVddloaGpGRVkV5i9cjJWr12Pj5h0oLCgR7a7Drs4B9A6F4PUOwmjQif3KUJCXDavFrGQ3bWxsQzylQwpRWM0WTKudjYXT5yLfY0Rb82vo7OnA0HAUhVVLEHQeAx/qdrsypCe3cuPTQ2aIrc0xYHlZGj3iWlSVVmDBtMUje0gk7+SVtS244e5neAMW/dyKB+84W1q8SfY7KK5FojHlx88kftN+9fc38PDTO8SWNI5aUo5vXnbE7h0lkv2IWDyBeHz3AxGTyYAvffef2LZrSHRzLa47fylOOGy6su3Dpq2tTXFFZaZ4umKqMdckkqkQiSYU7xhO+yyiX+t00vZCIpFIPkx0NzMiqOR909LVqliuPLf633hx8/2IBbsQGQKWLqlGjtuJDWt9CCV8KC7RYuG8KuhhxK7mfhQWFcPiSKFpewxGXTbcuWHMrz8COc5p2Nj6KHojL2NG2Tyc8akTkZ3zzvTq5IlXHsHLGx8XA8VhBBIaGNLZOHjBASNbx+f/nnwUf3/6EWzbuQaN7evgsjqwZO5BWLlhHf7y+DN4Y906vLqmDaGAGdNr85Q4bZnQqu+h/76MQV8zDNo+pFNOsU+VmHxp0N+/DdGhKuS6DkVM3464MQS7tRPZtnWorjDC7e7BYP96+Pr6MKOqDvXleQj4dyGqHUI0lI22rl3wRzqQ5cyGQ++AKZGD6TPyEIwGEQhGlcQK7d2d0Oo18AYGMeTvRyyVRCKpF2UwKpZrhfn58Ljs6OtqR193Gwry8lBfNx25nixoUmkU5GTBatLA5xtAc/NOtLZ1QJ9/KMJ55yKir1Ss3JCezBJJI8piRCoRhr95K06fXYDDFpRjRvVMFOa8WySVSFQ8TgsOmleC4w+px4oD65DtlpYLkv0PrVYDo1H8mhn00Gm1KCt045CFZTj24BocOK8cTrt5ZE+JZP+BggT7NBf2cbpQH72sGseIfk3LTrPJMLLnhwuzYjL21wUXXKAkVhgdG00imQi9nv1a91a/lkgkEsmHixTe9hLRaAw2swP+xHb0hzYgOBjEQGcCVcWVmDurGD3dfoRjPsyZ7UQk1IXeTj9SMRdSMMBgTyOt6UJOVggWUyGKPItx6JIDMTQUwKtvNuLYAz+Fo5cvHTnT2wwHh/HEq/+Cx56Hsz91GRbVHywm88uQO0bw19Fs2LIFb25ag1Q8gLRYFk5fhIVzluGpl17Dn594Flta1ivWOKcfdTx6vA144B9/w5ubH8cbm58UZdqEh598Bg272mDQN8Gs70MsGUUoUANDrAJmbQxu3aFwZol15sfhCxqRCPtRUdqB3IIItjduRXeXH2azFvl5NpQXl8NoTSOaiiMeKUffwCAMNh/mz6lGZX4JTIk0LLYkgrE41q5tRFfXEIpKSxCMpLBjZzPsHiOiYkDqHw7B43TCZbNBL8oe9fuR7bJjWk0FbBYd9JoYnFYzBnu70Na2Dd1920TZ2mHJqYO15vPQFp+BpMYm6h0VLTSxIahWKwYueiN8fc3o2/4mSkzAoYumoSDPPrKHRDI+tA7Kz3YgL9uOLJcU3SQfD+xWk9KvuUjRTfJxgQ9KeK9mv/6oRDdC19IlS5Yogful6CaRSCQSyf7FO4S3RDKOaDKMeDKqCCl83VeWRCqGWCKKYCCElDYhyhpDXKyLi9dQMIyUJq7s91GVe+OWKP7x2Bqs2/UPRGNBxKIJOC1umFAAk60HBluKkcJQWgEkEz5EIjTzzkNHbzcC6V5YnO1iYOdAMjIPDU1e9Ac6sG5bJ/q68jHsF/VMx2G1WGE0pd865xtbX8a/X3gcTsMcrFhyBpYfMAcejw2R+O5rONFiMhvQ1dOFfm8fUqIdq8prMHf2ArhcTuzqXIOO/g0oLbSLtg7jgf/+Dm9seQS7el5AQ/cObGkawGC4UdRrB+yuFiyYPg+F+QehpTMJjW4rst2DMCbKMZxYgzgciPgOhSZuhcVgRY+3H4FQFjzu2YA+AJjblHhu8UQcyXgevIO56Ojph9Y8JMpTiKrCQsT8uxAMJpBbXAukLGho7EIolsTAYADDwSDMDpPYHkJI9I28nCwU5xcgHUtgx6adqKmsxNFHLsOu5k1o2bURBm1KDFij4hq1weqKw1x4JOI5lyBpmY206EuKpdskaHUWJBJBDO56EQNN21GXV4gbvnACZtTkjuwhkUgkEolEIpFIJBKJRDIS4y0cC+D5xkewuft19Pk7kEjTzW4fCv2m0cBg0uLNf7ZizSNtOPCCKsxeUYx4JIGVf2/B9ue7sezcKkw7tACx8OTCyQdBKExXR9pJBUADbo0W0Gl1SCe1Yl1McV1IpTQQq5TYYWnxPpXWKK4DaSTFdkCvNYpmNyiBc7V67qdDSlRHvIgDp2AyGmHQv+1uGolFxTl5Uj304gBm07tdUcdDJ/ZnWvVgOKRca4PBAIvZIo6jF8cNKet5fi3rkE6KJc7LIBAFS7MSLFhSqavFZBevZvGZKOLREHRxPVzBA7CzKYABfy6ScTtgakHQvwtdXetQWZyPmtJS0Rb9iCTa0dMdgtlgQ37OLMTD09Hn68ZAoAFFeQUozs9Bf99GcZwu5BdXIBqMY6BvEJFwXLR5GPF0DOFEFG5HCvWl0zBj1gJ09rVi+7ad6OxuxryZ83DArIPR3NyKzl4vTIYkigsNSIn6+u1HI+05UWlzKFZuk6DRizKbEB7eBMfw61gxbz6MtkrMqCjFtMqckZ0kEolEIpFIJBKJRCKRSHajicbD6d+9fjN86W7MLTgEZa7pMOiM3LR7j30ANeb4D799D35zz/34+s3X4JJrzkMynsJ1l92E/zzyGG6+40ac+/kzkEx8VILh7oClSGt3vyqFZlnS4u/dFeCqNBO9iVdljSYtXvlOo+yTFsfgvxo19oIifnLhB8SeyjFHthGxnRm2NDyO8pk9cT1guVje3X8px1bLzP+Vc3PD7lVvnZfvxfl2v2dpRz4m1qVTCQyEerCl9w3sGtiKaeazsGGlBW9seQYRzQb0DzUi4vWhvtyDsgIH4pE4Gnb2QqM3IK8wCz5fCDbjHLhzLIol22CfEwnNMNqGGjAU3IkcuxH6lA5L5ixENABs3bwN+cUeRJJJ1JVnY0H9bHhDeqzatBL9wx0oKAEKs6rQ22BAJBWC0ZVExM8ECsfDUHIqYvpicdkouE2eVVKrN4v6xhEb/C96dj2EExecgms/9w2EwilYLdLlQyKRSCQSiUQikUgkEsm70Ty15cH0m/1P44J530aBo2Jk9b5Je2sHXnvjVaw46lNweZzKusaGnVi77k0cefjRyMpxK+skHy2JVBz/afgFOvobsNh9BX7x0J+xducTsBqBmXWVcJqZTGI9gn4vzFYXTBY9en0BtHaG4XHMRllFDpKIoKNNA39wAMFUCxyeGHLtJYgGgqgsKEDQFxFnSqGqvhQDw0MwpC3wDfahrTWGcMwIe3Y3qksrkZ/lQGdjO3a2b4OpxITC2mtgyT8Taa0JGkV0mxglY6nRisDgDgzvegDpyEpUFMzFlWd9Qxx/OkLRCHJkYHyJRCKRSCQSiUQikUgkY6CrOd528+KyFZhbeMjIqqnT19enLMPDw/D5fOMuQ0NDMJlM8Hq9aGxsVALE8u+JGBwcxI4dO2A2m5WFOF1OJZW6Tq/Fpk2bEAgEUFNbo6yzWMcO5DwwMIDe3t63ysgyRKNR2O3jB8Gn+2dHR4dSbovFAr1eP7JlYnp6epRz0VqMn1NJJBJoaGhAMBiE2/1OcZBlYYr4SCQCh8MxsvadsDydnZ3KPjabbcTybTdczzrys+MF2+U14j5sx8y6sJz8POs5+hqy/Vk2XqvM800FrUaHfFsZntn+dyysPAChoLiWHauQbXcjFY+hrXUXQgE/cvM9MBrZbq2IpTxweo5ALFSIcFyHaFyPRDQPWuTCbI2joMCO/KxKBH0h9Pd2w2HVY9lBC2A06bCjcRsicQN6hnwwmXNQXFAr2nwAVr0HeW4jouE2BDQHIHvWt+EsOkHUOwVNOj5S2vGh4Eabvjn5wGxnM/rbV6K9Hzho1rE4bcXxSqZXq/mjC7QskUgkEolEIpFIJBKJZN9G2+NvRaGjeuTPqUNh5pRTTsG0adMU4YvL3LlzcdBBBylZl9R1XKZPn45HHnkEf/7znzFv3jzccMMNI0cZGwpVl19+ubLviy++OLL2bb7zne8o2w444AA8//zzI2vfDQWns846C4sXL8b8+fMxZ84czJgxA4sWLcLnPvc5PPXUUyN7vpPf/va3OPDAA5XPnX322YpYNxmPP/44DjvsMOUzn/70pxUBToUiIc95xhlnKAJXJt/73vewdOlSHHLIIfjTn/40svadbNiwQWnXz3/+8wiHwyNrodSdn+PnL7vssndsU2EcN7YlP7927dqRtbv53//+h+XLlytl5rXLXNhWK1asQEtLy8jee4bDmK2Ij1t2bcf2lo3ifQDppA/btm3A9ga6jobhDYUQiIVhcZpgsumgNRmhMccwGO5CX7gdcfMwksYohhKDaO0awHpmNO3sh93mQFqTxs6djaJt1mP7th3o7u+EyZEPi0sHf3Q7zAYLqqvs0NsMiOadjZLDvg93wWKkEoxpN7FrKa3cjBYHcm0afGF5Pq79VCUuOvF03PCF2/HFM67EEUv3XKSWSCQSiUQikUgkEolE8slDy8D+es2eW+3Qcqq2thYLFixQUptzKSgoQHt7uyJUqeu4UPSipRdfyV/+8hd0d3cr78eCVnH//ve/kZ+frwhAmfT39+OBBx5Q3vM8FPPGg9Zcr776qiLAHXHEETjqqKMUUYmWX/fffz9OOukk3HfffSN7v83LL7+sWLzxc//4xz/wt7/9bWTL2FAovP3227Ft2zbFsmz16tXKuVVoQUbrPNWKTIVJFF566SVFpGOdv/a1rynWb6PhZ7meCz+jQiFt586diqXd7373uzHLmUqlsGvXLuW60OIuEwp6zc3NSmKFk08++R0L24bC20SWgRORSieRTCVhMprgdDjg9XnhHfbBlZULR3YZAnE7WroSGPRroTGK7cEkOvv9iBh0cFqTqLGFMM3ajzrzIGZaYshNpBAKJuApKsXchYtQXFystMe2bY2ijjpotFrEY2b4Q90IxNbAaU8gZilEp/l8aEsvUazXUgnWfyQ+3TjojGZodQYsLNLhqysKsax6t0szmV5VhwtP+TQOmD17ZI1EIpF8ctmwowt3/P4l/PC+l/DnR9/5YEci2V957MVtol+/iNvF8sLq5pG1Esn+Syqdxu8fWYU7738Jd9z3Ina2DYxskUgkEsmHhXZ3fP2JxYixcDqdinhFYeu1115TFoo/hBZY6jou3Of4449XLKsopFGAorXVeNCSi26VRx55JCoq3hl37pVXXlGEJFrV5ebm4oknnkBXV9fI1ndCF0kuRUVFuPfee/Hwww8rZVmzZg2uuuoqRQS77bbb3mGdRlSXTYp1RqMRDz74oFKe8Vi5cqVimUcrPIqFzBjKRYXvWQ4KXJlum3T15Daeo7q6WqnHj3/845Gtb6OWh/tlfl49R11dnfJK6zm27Wj4OTLaFVX9+/DDD1euZebCOt95551KG79XWNbaslLMr1sMvaZIrMkWK4uRk7cUVXUnwWRbjJ6+fDS3eZCIVmCZMx9fLQF+UmPHz2uLcHe1GffO1OFP82bi/oWz8bvlFbhmRhEc4TCSGi1sLg+ikQS0GhPKixaiumQB7KKq+XluOKpPR4/xUkT1s6BJR5BOTexaSuHOYHHAZUrjgiUeXH5YIXIdu9tNItnb9A0F8dSrDXhaLK+taxX3gpENEsl+xPamPjz8XDP+9kwj/vvSNjS3D+KpV3Yoy5adPSN7SST7F/97vRF/f24X/k8sKze0Kn35qVcalKWjxzeyl0SyHyHGGH/+71r85ant+Pv/mtDSObknj0QikUj2LmMHBXuPqNZcmVZZmdDS7LTTTlPe05JsPP7v//5PeT311FOV10weeugh5ZUiE107afVEq7HxoPhDgSvTDZOiIYW3rKwsxWKMlmqZqOIWBSkKfBTVaB02Hn/84x+Vc1xyySVKHfl+qtAijfCzFO1+//vfY/v27cq6yVDLSYGQFmqMiceyTBX187TY+6AIiz6xZMZBWD7rJJhNlaK+ZYjGKkVfqcDc+qNw5YU34oqjP4OfzcvCvbPacGF+Bw52xVBoSMKtTyDbEINLl0SVBfhUtgZnWUK4XOvFEVE/El6/IpZlebIR7LfC3xsUf9fDVn47ktmfhUZnU0S3Sa3cDCZlmZOvxVePLsYR0zzQjrSNRPJBsGVnL268+1l8/SdP4we/fe49PfyQSD5qdDotUomosmS5rIql0I0/e15ZHpQWcJL9FKNB91a/tpgN+OXfXhf36/+Jfv0cVm58t1eCRLI/YDLqRZ+OKf1aq5VjXIlEIvmw2avC21QEpxNPPFGx1KLl2ljxw5iE4PXXX0dhYaFi8ZYJRbYnn3xSsQ6j2HTssccq6+m6Ohmjy+ZyueDxeJT34wlPdJ39zGc+o7z/61//qryOprW1FX//+98VF1YKgUyEsCfQ6oxx2OiSe8EFFyhuqT/4wQ9Gtk4NCmgUEtmud9xxx7gWgB864nediQwqSkqwcPoShOJpRNO96B54GbXFKXz5rJNx/jQbvmjejsMdwzClAgjGEwjG4ognY0iKJZGMK68xMVAIxKKIi0FDjj6Js7PNuKHEjUpXDiJxG7r6tiBoF9d05tdgyj4CafEZTJJAQaPRwmixw6xL4jPzHLjy8CKUZI2dpEMi2ZukUuJ+JPofl0Ryt/gukezP8HcokUopMTK58L1E8nEgkRB9Wdyr2a+TSfmQRLJ/oj5sl0gkEslHw14V3qYCky0wIQBjvI1lqUbXUcY0o7WbKoyp/Pe//1XiujFJAfnUpz6lxCBjkoSmpiZl3VjwxyYzyyihCyw/QzdU1VVzNLTgY6IEZmClpR3jt42Gsejo3nnhhReirKzsHTHc9gRaCVI8Y3ZSCnmrVq0a2TI5FOsoUrI9KLr94he/GNkyNaaatfW9oKW4IIilAkjoBzGjJhvfvuxMfPX8k1EZ3wbrcz+Gxt+BYDQi2iAOTSoGTVosfB1jgVgSyRgiiSgOzrHh1hoPStzVKFh6KYrmfxZ6cxbSScZym3jSpzMYoTOaMC0b+NqnSnDc7BzodXJQIvlw4PiXojQX+eRZ8nGBlsJqv9aNCm0gkeyv8B4t79cSiUQikUjeDx/6yJgi1nHHHae8V11KVSg+0aKNqPuocNs///lP5b1q6UbRjPsxaQAFsLGg6EYrtM2bNysupS+88IJiUXb++ecr22+55RaUlJQo70fDz9H9k+egoDX6HIz79pvf/EYR9WgZN1ZW0anCzzJhADOQsj50pZ2qy6rq2vvtb39bEdEovG3dulVZNxVofXjppZcqC11emfH12muvVZJL7C2SqRiMZhsW1h+E80+4FNkcyL7wS5iSfgRDot1oobYHCy3aEpFhZOeUo+qIbyK74iixLok0xbkJYH8wWOwwalM4ZZYD164oRVWudWSrRCKRSCQSiUQikUgkEsne4yN5JE13U4pVtFSj+6gK3zOeWn19PZYvXz6ydjd0QWXShdmzZytJGlTUOHC0hqPL5mgo9FFAokXY9OnTFXfQG264QRHb/vOf/yhC03ioLqhnn3228kpLtEy3VIp4jP1GYY4i4FjnnyqqyHbllVcqCQ0oMrK+ZKoCHNvlrLPOUjK//vznP1fWjU6oMBbMbPrb3/5WWZggg8kVmOSB6983Iw+HD5x7IC474XNYOnuRIjKGNj4NV6gNIUV0iwNMfrCHSyKVhCfSjrJkJ+J0a5qknXR6I/QmK2rcwFdXlOCU+TnQy6fXEolEIpFIJBKJRCKRSD4gPhLhjcLaoYceilAohMcee2xkLZRMp36/X7FoYwKETP71r38pbpy0xsp0Gz355JMVV9HnnntOsWobDYUyq9WqWHBRcDv66KOV9bRWo2voVGCShcrKSjz99NPYtGmTso5i2H333ae8V8W78ZJK7AkUBFlW8v3vf19JvsBsqFPlq1/9quKuyiQNtPBTM5pOxDHHHIO1a9e+taxbtw7r169XMtC+X1TRcFplLc477iTMqmL21k4YWl4TFycGuo5O5Fo60cL06O5EHz49cB+yEz1I6UzKud7FiJWbQafBSTNtuG5FCWrzpZWbRCKRSCQSiUQikUgkkg+WjywIy5lnnqm8UnhTM3uqrqdq5lMVWpJReCNMyHDvvffinnvuUZY//OEPirhE0UvdJxMKb263WxGk6L5JK7ubbroJjY2NinvoVNwpc3JylDLxWA888ICyjhlEH330UUWcYsy6vQldPquqqhShj2IkhcOpQotAJmmgqEmXWrbtZFZvrN+8efPeWpgogvVihtb3ixrM9Y2NK/Gtn/8Aj730AuKRCPTDXYrLqIZx3d7zEkMspUVtbBOOjTyFuMagBD/ORKszwGC2o9KtxbVHFeLU+TkwGT6ybi+RSCQSiUQikUgkEonkE8RHpkDQ4o0ulXTXbG9vV2Kovfzyy4pwtHDhwpG9drN69WrFAov89Kc/xRVXXKG4ZHJhTDTVCk21ihsNra5o4abyrW99SzkHLcKmkhGVUCikgPWPf/xDcZVkvDfGYqNr554IY1MhOzsb1113nfKeLp9MKMGMpVPlmmuuUcQ0CplsUyagmIhM99m9zoj357MrX8ILa16BTqNFPJFUUh+k04n3vaTSSWj0esyzD6LOk4LBbNt9QmhgMNkUK7dj6sy4fkURZhRKKzeJRCKRSCQSiUQikUgkHx4fmfBG103GXWNGzpUrVyrxzOhmyphto4UsZjqlBRczjDL+GF08+aq+ZzIBJkGgqymFvLHIjJPGBARf+tKXlPd/+tOfFAFtMmgJRss2ZkKlG+df//pXxaXzs5/97Mgeexe61NLqjHV/+OGH98j6rLq6Wqkfs8P+5Cc/Udruo0ojnh5R3g6ZfzBuvuR6LF+wEPFkEl5THjTpFJLJ97doKKrGgJA5B58qT8GSDu12K7XYUOgArjwsH2cekAuLtHKTSCQSiUQikUgkEolE8iHzkaoRjM9GfvnLX+LBBx9UBDE1Y6kKxSOKXLQ2oyUX3SgvvPBC5VV9/4UvfEE5FrOQUqiaCjxPeXk5Vq1ahddee21k7fgwzhqFP8LsoWvWrFHcT3mMDwIKbV/72tcUwZDutLTk2xOrt8suu0yJYUcLPSaAYJKJ8WC7f9ActGAJDl64VLlGLEuPZxai8SS0mrRSx/eyMMabQZuGF3Z0OepRV2DFUbVGmHQaLC834KsrijCvzDFSAolk34SauPYjEsYlkvcD78F07+fCByGZaGXiGsl+SiqV0a9HQqGoGPRTH4dJJPsSysNqze5+LW7dEolEIvmQ0Vz+t+Xpqw75Mablv9O9873w7LPPKlZsBx98MF566aWRteMzNDSkWHXR1ZSiErNyMqtpphD0+OOPK1lDGXeMlnHjJQtghtKTTjpJsaSjmEZ3TbqnHnTQQYplGsW1ioqKkb13c9VVV+FnP/uZYrVG4U/lvPPOU2K53XHHHbj++utH1u7OurpkyRLFLZZCIMu2YsWKka2748/Nnz9fiavG+tNtlvA9reWYBOKVV15R3EAJXTyZ2IBx3Hj+0dZzjG1HgZDtSg488EBFWGR9yN13342rr75aiVVHcXI0jIFHd1xCsYuZX3l9VO666y7FpXXBggW4+OKLlXUUtAhj5jHBBQVNj8ejrNsTYokIfvjKpTi2+mIsKDlMaROKh8PDw0rW1faWJhStvAezkzvhi6TEBI7OoVMnLf6jG6lZLK/lHAPtks+ioKAADqcLA1EDppe4RvaUSPY9nl/VhK/c9TTSqQQKsiz47a1nTEl84y5ZLuukk79INAGvPzzy19SwW41iGV+gJxRahnxhxV18quj1WqXMk9UvEIqJ5d2hAibC7bDAbJr4wQHLOijKrN7bJkfcV4w6uJ1vJ/EZD+9wGJEY22Jqx6YY5RHHnez6hSNx+AJvh0eYClO5fhQReP0So0SyiZjo+v3zmc343u9fFf04ieULSlBR5MYf/7uVPyRYPr8QX7v4sJE9J0Ij2kOrtMtkYp0/GEUwvGfZw3lck3HiPhKLJzEkruWe9BGLWQ+XfWJLdB7P648guod9JNtlE2OiidsiJPrI8B72EYfNDJtl4mRNFJ0GfaE96CO7rx/7yGS3MJaX5d4Tpnr9WOapM/H1++ZPn8CTb7SJvYALT5qFzY09eH1jt6ifFl86cwGOXV6/e8cJ0cAq2tppm/g7yS7Hvsc6TLWP6MT4M8tlEX1k4mfn/K7wO7MnOEWbWM0T9xEKOLynjhYlx0cDo2H3d3wy7wve98IRhj+Z6nfxg+ojENfPOKXrx+PGE2yLqV4/jfJ9+TCvH7/Xp179R3T2izYQ/fjOa4/GoYuqRrZKJBKJ5MNA8+X/OyZ9zuKvYmHJ4SOr3jvPPPOMkjWUAtobb7wxsnZivvjFLyquouTOO+/EV77yFeW9yjnnnIM///nP+M53vqPEZhsPuqwuWrRISZpAEYpiFC29GMuNAhIt1EYLbxTjKGZRlNqyZYuS0IBQAHvooYdw++23K0kZMqGFHS3QWEdmUs10i6XwNmvWLMWqi/WnWEgYZ2358uWKKEjxMFN4O+qooxT32LGEN8LPUnikGy6P8eSTT76V1ZXx7mgFePrppyvuqKNhm9B1l+WksEl3XoqiKnTVpUvrRLCNli5dOvLX1Iklw/jhS5/H8bWXYl7xIYrwRiGRbr0U3rj0NqzHjK33o1bXh+FYSgzixAcnGbgriLGNSa9RLNtWGeeia/Y5KC0rR15entK2k8W0k0g+ap59Yye+9rMXkYj4xV8p6CcZgBONVg+33YiffeMk1Ffkjawdm6de2YFv3P2EMlFMpyebHGmg1elxyWkLcOkZS0bWjQ1FhC/d+g80tvuQSk4ugGj1RtSWuHDvN0+FyzGxSPHLv72O+/65ThyXE/OJJzCsF/f5/tXH4shlNbtXjsO2pl5ccdu/MByKK0LnZGj1Jhy5uBzfu/qYkTVjw4nMDT95As+vaUUqMfnkSL1+937zFNSW7/4NGI8nX96Ob/7syT26fpeevhCXnL54ZN3YcIL/xe/8A02dw1O+fvVlHtHnTh5TpOjq82OraF+KcoW5DvzruS14+LldiIW9olTpKfVrtvfs6mz89IaTYBMT3Yn4yZ9exkNPbBLtPXnZadVB7equ60/AgfMntkxfv70TV3//PwhFE4qIOBks84mH1OKblx0xsmZsKF5df+d/8eqGzin1ESYDynVb8PNvnYKyQvfI2rH597Nb8N1fPytaWXxXJhMMxfWhpcvV5y7DOcfPH1k5Nr2DQVz+nUfQ3hucYh8xYQ6v340nTyrY/PiPL+MvT079+um1Gtx13fFYNsn1W8fr971/IxxLTvn6nXRoLb7x+bGv37bmPqVvk+rSLHztx49hR3sYyahfEUsm0YcVeI4zjpqG6z936MiasYlE4/jy7Y/ize29U+4jRTk2/OKm01CQM/FY529PrMedf3h59z1kSn1Ei69fdChOO3rWyMqx6egZxuXid6BnMDRyv54YtsUBM/Pxo+tPhNEw8UOH7//2OfzzuR1TvKfqlGRZP/36SVgwo3hk7di8sb4V1/7wUcST4hszpT5ixGdWzMBXLpg4eRofcl3zg39j7Y6+KV+/Yl6/b5+G/OyJr99fHluHH/3pVXHpRHmncv2gxY2XHo5TjpwxsvJt+OlVG9uUhzp8gDanvhDZLhn3WCKRSD5MtDW5c9DoXTPy5/tj/rwF+OMf/ojbvvu9kTWTc8PXb8Qf7v8j/vznh3DxRZeMrH2bC86/QDnm5V/44siasXG5XLj//j/gvt/fh9mzdlua1VTX4M8P/hm/+93vUVRYpKzLZNmyZfjHI//Eb379G7icb1tIXfvla3H/fffj9NPPGFnzNrd+51Zl269++at3xaLjOR584EH86Y9/Qk1N7chaKOXh+nvvuRceT9bI2t0unt+55TtK/Q4/bGzh8//bu/vYqOp8j+PfPk3b6SN9Gh5KacF6C8XY1Yq6LAsiZaUQ6PUWXEBBTfyHq0YSr/cfEzfxT5PdmBj/urn3RkWj3MXE0gR7kU3WCLmoQV0giu4KgpbWlsc+0Zlp7/n+eg60ZTpzpsxpB3y/9MfMnHPmzJlzzjx9+nvQoGz//+63ntd/yx//+KeroZvasH6Dec4v/Nu/21PG0n3y9q535K03d8meP++R+rvvseeMaG7eKLvf222ez3+NK/9p7bP33n1PahfV2kvH5+SF43L50mUp8s+0p4gJ/7TJrj4HDTv9sxbI/1Vski+G5ogvZUiy062vBkND1v9hU+NudBnSYk3XfuHyfMMyYH15+jijTr6r2iAziorNOrV5rv41VZd3X3MBmHpV5TNky+9ul4qZ+daPB5+EhlJdFf0LuJtKBtqPYqT7T1iGUyVoalxEpwF6v/VDUZePuJ7xxVpOl3fzetTHd71eqwTDKeZ5xhK23it0v0VaR8RibcOVQXcDzuhy8Wyz2+MX8vT4xbHN1nLRjp+GbSvvXSArlsyXf6oqld/cVSnrf1Mhedk6wrTL89p+DDfiPUfMc3Wxw8NDkzhHrHW7oT/M49nf7s+RocjriFZMrZzoJnuOuDEY5+tFa8e5OX66LxJ5/Gqsc/kB65zWogHov6y6Qx6sn63ZhgxLWuR1ji/WY+jzdSPe99SRc8TFe6p1vCOuI0pxU5tZH9vs7zi2WQMfN/S4uF6vVcx2mL/aRqfnUbzniFfHT89rN8dPX68R1xGlTHT8NCtecsdcWX6PntcLCN0AYBqkrrx9kxw59Vf566k/y5VwfE2TxisuKZLHtj0mqxquNWeMZW5FuWzb/phs3vx7KZxxffPA1b9bbdZZUlpsT5nY0qW/lsefeFwWLlpobvtz/LJx00ZpatogvszIf0lv+ucNZv3FJdfWX39PvWx/fLssWHB9Ney5FXPNvLpf1dlTrsnwZcj6DevNY+ZYj+0oKCyQLVu3yJrGNddVLf/t8t+ax581e5Y95XpL7l1iPa/tUl8/tjlwZVWlbN++zZo/NlAbbeasgGx9dIvZrqzssVXmc3NzpHljs3k+j48rTzz5hHkeefl59tLufX/+b9J64j+kpqxe5hSM7EMNxLR5rgZvGlhqLcScnBwpnHu7fDpvs7RlL5eT4SLry0hYfCnDkpNubV/GtZJt3dbpfcFh+XK4QvYXN8mP1Q9LSVnANL3VomGern+6BpIA3KqaUyQ7H1sqC+cH9M/2piaWm6K1Bdyc3toUKdL9JyzhUMxmL0pfW9pMUpePuJ7xxVpOl3fzmtTHd71eu+jzjEWb7ul+i3T/iMXaBjc1tZQuF882uz1++l4Z6f4TFmsb3B+/OLbZWs7t8VO/rpsn/7r5XimZoaNLp0Re5/hiP4Yb8Z4jukvcNOHWZeI+R6z96EZc54i1nPtzxOX+HVViNeVVkz1H3Ij3+KWnWd8bpvn4qebVd8jvH7pDfOnporXHIq5zfLEew81rUsX7njr954j1fUz3dxzb7PYc0ePier1W0e3w6hy5VY8fAGB6pAxb/nLif+Qv/9gt+bn5kpHhM1WSJ2P0273bdYz/iBh/v3jWOX5ZN/eNtEy0+8VapzN/9LwbWZ+aaJkbua9j9PyJTLTu8fQLu/7X2fWTVBTUyub6nZKXOdI/nNaY0KLNa7XJqTadvXDhgmlyqn396e3zHWfEf/GUlPb9IIFwp/gkKGHrwbW50OUUv3T4ZktX9jwJFlZIWWAkcNOmpUVFRVJYWGgCPe0DUGvWuf2hCEynznM90jdgfWF2USNMz2j9Uh0oyZXMjOj92fT2DUrn+V5zHzevX12uMC8rZr9m+lf69q7LEgxaPz5drNn8iLdewLNK82P+INBmkBcvX3G3XqvoUoGiXNOPUjTat89Za5t1213tC2ub/VnpUmatO5bJHL+ZJXnmh1c0WjNDm/wlw/HzWT+EA9Y2a79Ebuhj/PTzJeu9Xh/B3WNoczF9jFg/oLUvpUu9g673tz5+oDgvZhNIrbl4tqtn5HPKnhaNbnOudd6NBIwT0/V1dPeYfgDdbrP27abnSKygQvt+6r7Q52p7la57RkF2zH7ptIZoe5dXx6/fOn7Wa9zlvtB/yopyrOMXvQmyNtfs6O5N+PEbTR9DzxHl9jHy/D4pLoxes0hfL/o+Et85kmpqm8b6A4Hu63NxniO6vXkx+jXTWlW6L7SvN7f7QvvN1NdijFNEui70So92C+D2HLHo6yVWX59a467D2s+6wW632bvjN/KZGOv4aX932ienm+1Vbo8fAGB6mOBNr/x08R/y966/SWgopN8WzUwgLva3oLK8ubIwcI/1JXzslwo91bQZi4ZvOtCC9vemgy1o8Kb90entvr4+6e/vN+Hc6CajWpPNNE/1+03R0E3DNi163Wm+6oRuWgAAAAAAAKbT1eANmApO+KahmoZvGrJp4NbT02OKBm8DAwOiA1RoQKfLa4imwZvWZtOATZuo6gAKeqlF+3YbXdON0A0AAAAAACQDgjdMKed0c8I3p+mphm1aNIzT2xq8OTXeNEjTgSicWm8atDlhmxadrn0iEboBAAAAAIBkQvCGKeeccnrpBHBanFpuThl9amptNmdwBieEc6Y5oZsieAMAAAAAAMmC4A3TRk89Lf0DgzIYDMmQNj8dDJoOyDN9aZKRPtJZrlOTTYsTtDlhmxO0OZcAbk1OM3QN6xNN3z80yNc+IwEAAAAgkQjeMK309NOwLRQaMteDwZHh0DMz068Gbw4naCNsA3559u/fL4cOHTJ9Qibyta/vO9qEPRAIyI4dO+ypAAAAAJAYBG9IStFOSwI34Jdn3759cvz4cSkuLk5orTet6aajK2vz9ueee86eCgAAAACJkWpfAknFqdkWqQD45XFe/zqycSKL3+83/Uby3gIAAADACwRvAICbgtaE1dpuiS5U/AYAAADgFYI3AAAAAAAAwAMEbwAAAAAAAIAHCN4AAAAAAAAADxC8AQAAAAAAAB4geAMAAAAAAAA8QPAGAAAAAAAAeIDgDQAAAAAAAPAAwRsAAAAAAADgAYI3AAAAAAAAwAMEbwAAAAAAAIAHCN4AAAAAAAAADxC8AQCSXkZGhqSkpNi3Ei81lY9DAAAAAImXMmyxrwMA4LmBgQE5cuSIudTASz+GnDKRb775Ri5evCiVlZUyNDRkT71x6enp0tHRIefOnZNly5bZUyPTbdXwTx9fS01NjcyZM8eeCwAAAADXI3gDAEypUCgkR48elX379pkwKxwOi8/nM/Mm+kjSkE6XqaioSGjwlpaWJl1dXabk5OTYU6+n2xkMBs31K1euSF1dnSxfvlwKCgrMNAAAAACIhOANADAtLl26JB9++KEJ4QKBgBQWFpogLFqw5sVHVrQmrDpPS29vrwnnsrKyZM2aNVJdXW0vAQAAAAATI3gDAEyrw4cPS1tbm2RnZ0txcbG51PBtuj+etJabbsf58+els7NTamtr5aGHHpL8/Hx7CQAAAACIjuANADDt2tvbZe/evXL27FkpKyu7Gm5Nx0eU1nDT0K2/v1+6u7ulr69PVq1aJffdd1/U2nEAAAAAMB7BGwAgKWjfaQcOHJCDBw9KaWmpFBUVmcEPEtmnWyxO01JtBvvzzz+bbVi7dq3pWw4AAAAA4kXwBgBIKs7ACzroQklJieTm5k5J01PtX04HUNARTrVpqdZwa2hokMzMTHsJAAAAAIgPwRsAIOlo+NXS0iLff/+9aXqqAy84fa4lmlPLTZuU6gAKqrGxURYvXmyuAwAAAMBkEbwBAJKS1nj75JNP5KOPPjLBmzb71FFFdXqiaJinH4POAAq33XabGUBBa9oBAAAAwI0ieAMAJLWTJ09Ka2ur6XdNA7G8vDwz/UZrv2nTUu1XTgdQ0HWvWLFCli1bZsI4AAAAAEgEgjcAQNLTEUbb2trks88+M01PtfabBmeTCd+cpqU9PT1mAAXtQ06bli5YsMBeAgAAAAASg+ANAHDTOHLkiAngtFZacXGx+P1+01TU7UeZ3i8UCl1tWlpXV2ealubk5NhLAAAAAEDiELwBAG4qHR0dsnfvXvnxxx+ltLTU9P+mNdii1X7T+Rq66QAK2rR0cHBQVq9eLfX19fYSAAAAAJB4BG8AgJtOMBiUAwcOyMcff2z6fdPabz6fL+LAC84AChcvXjRNS8vLy2Xt2rWmySoAAAAAeIngDQBw0/r6669N7TcN4rT2m/bXph9rzkebhm46T2u5afC2dOlSM4hCenq6mQ8AAAAAXiJ4AwDc1DRQ27dvnxw7dkwCgYDMmDHDDLygnAEUtDacDqBQU1NjpgMAAADAVCB4AwDcEg4dOmSan2ZlZZlRT3Uk1Pb2dhO2aeimgRwAAAAATCWCNwDALePMmTPS0tJiRi3VJqYNDQ1y//33m8EVAAAAAGCqEbwBAG4pOnLp4cOHZd68eVJVVWVPBQAAAICpR/AGAAAAAAAAeCDVvgQAAAAAAACQQARvAAAAAAAAgAcI3gAAAAAAAAAPELwBAAAAAAAAHmBwBQBAUhoYGJBwOCwpKSn2FBHnIysnJ8dcOvr7+yU1NVUyMzPtKe5cvnxZ8vLy7FvX6MioGRkZpgAAAADAZBG8AQCSTltbm7zyyivS09MjoVDInnrN888/L4888oi5/sEHH8irr74qaWlp0tjYKM8884y5Hs3Ro0fl5ZdfltOnT8vSpUvlpZdektzcXDPv2LFj8vTTT0tNTY28/vrrY4I/AAAAAIgHwRsAIOloePbaa6+ZGmwzZ86UYDBopmsINjQ0JC+++KLs2LHDTHv44Yfl/fffN9eVhnYNDQ32revp/ZuamqSlpcXcLigokC+++EIqKyvN7dbWVlm3bp3Mnz9fTpw4ETPEAwAAAICJ0McbACBpaQD31VdfyZdffmmKBmRannrqKTN/9N+OlixZYi7feustczmRTz/91IRzCxculPLyctOcdHStNqd56fjmrAAAAAAQL4I3AEDScYIw7X8tPz9fSkpKrpaysrIxfa9p325qw4YNpnmo1n774YcfzLRI3nnnHbly5Yps27bNrFv7kQMAAAAALxC8AQCSVjyhWFVVlTQ3N5sBE95991176lidnZ2mRlx1dbWsXbvWDKIAAAAAAF4heAMAJC2nNpsb2hebDrigl7t37zYjnY63Z88e6e7ulq1bt8rs2bMjDtwAAAAAAIlC8AYASFo6qIKGY4ODg6ZoE1FnoIXxBgYGpLa2Vurr6+Xzzz+XQ4cO2XNG6Pw33nhDfD6fCeg01NOBFgAAAADAKwRvAICk49R0e/PNN80IpStXrrxaGhsb5dixY2b+aBrIad9wOsqpBmq7du2y54w4fPiwCeMefPBB0xdcb2+vPQcAAAAAvEHwBgBIWj09PXL69Gnp6OgwRftoa29vNzXfJrJp0ybx+/2mWemZM2fsqWJqu6lHH33UXFLbDQAAAIDXCN4AAEnHCcWeffZZ+e677+Tbb7+9Wo4ePSp33XWXmR9JZWWlrFu3Ti5cuGBGOFWnTp0y/b6Vl5ebGnNqeHjYXAIAAACAVwjeAABJa7Lh2JYtW8ylhm2qpaVFLl26JNu3b5fCwkIzDQAAAAC8RvAGAEhakw3eVqxYYfpxO3jwoLS2tsrbb79tmp9u3LjRXgIAAAAAvEfwBgC45RQUFEhTU5OEw2F54YUXzKAKOjDDnXfeaS8BAAAAAN4jeAMA3JI2b94smZmZcvz4cXP7ySefNJcAAAAAMFUI3gAASWdwcHDMZTTOCKehUMhcOhYtWiTLly8316urq+WBBx4w1x3ajLWvr8+U0U1atZac6u/vN5cAAAAAMFlpf7DY1wEASAq9vb0mEGtubjah2URSUlLM6KWpqamm/zYdtdSh02bPni3d3d2yc+dOufvuu+05I/S+7e3tsnjxYlm/fr1kZWWNma5NUzWs09sAAAAAMBkpw5PtuRoAAAAAAADAhGhqCgAAAAAAAHiA4A0AAAAAAADwAMEbAAAAAAAA4AGCNwAAAAAAAMADBG8AAAAAAACABwjeAAAAAAAAAA8QvAEAAAAAAAAeIHgDAAAAAAAAPEDwBgAAAAAAAHiA4A0AAAAAAADwAMEbAAAAAAAA4AGCNwAAAAAAAMADBG8AAAAAAACABwjeAAAAAAAAAA8QvAEAAAAAAAAeIHgDAAAAAAAAPEDwBgAAAAAAAHiA4A0AAAAAAADwAMEbAAAAAAAA4AGCNwAAAAAAACDhRP4fa4wY5ftFeoQAAAAASUVORK5CYII="/>
          <p:cNvSpPr>
            <a:spLocks noChangeAspect="1" noChangeArrowheads="1"/>
          </p:cNvSpPr>
          <p:nvPr/>
        </p:nvSpPr>
        <p:spPr bwMode="auto">
          <a:xfrm>
            <a:off x="12382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png;base64,iVBORw0KGgoAAAANSUhEUgAABN4AAAJWCAYAAACHwkqpAAAAAXNSR0IArs4c6QAAAARnQU1BAACxjwv8YQUAAAAJcEhZcwAADsMAAA7DAcdvqGQAAP+lSURBVHhe7J0HgF1Vtf6/026fPuk9IYQSepdepIsVFftffSp2n+h7Pn0qir2igvpQsFOkC0gvIfROAiG9T5LpM7ef+l/fvveGYZiElBlI2T/YuXfO3WefffZpa6+zihEJ0Gg0Go1Go9FoNBqNRqPRaDTDiln91Gg0Go1Go9FoNBqNRqPRaDTDiFa8aTQajUaj0Wg0Go1Go9FoNCOAVrxpNBqNRqPRaDQajUaj0Wg0I4BWvGk0Go1Go9FoNBqNRqPRaDQjgFa8aTQajUaj0Wg0Go1Go9FoNCOAVrxpNBqNRqPRaDQajUaj0Wg0I4BWvGk0Go1Go9FoNBqNRqPRaDQjgFa8aTQajUaj0Wg0Go1Go9FoNCOAVrxpNBqNRqPRaDQajUaj0Wg0I4BWvGk0Go1Go9FoNBqNRqPRaDQjgFa8aTQajUaj0Wg0Go1Go9FoNCOAVrxpNBqNRqPRaDQajUaj0Wg0I4BWvGk0Go1Go9FoNBqNRqPRaDQjgFa8aTTDSVT91Gg0Go1Go9FoNBqNRrPbY0RC9btGo9lKXK+MKAwRjyfV30Hgy1UFWKat/tZoNK8PQRDgnnvuQW9vL0477TQ0NDRUfwFWrlyJBx98EIZhqLIpfN9HS0sLTjnlFLmm46qt++67D4VC4VXrse7o0aNx0kknIRaLqWXlchn33nsvOjs7YVkW+Hg1TRMzZ87Evvvui2Sycp8YbkK5B91+++3IZrM455xzXrGdvr4+3H333Wp83vzmN6Opqan6y8tw/X//+9+q/2eddZba91WrVmHOnDmvOWZst7m5GSeffDISiYTqA49DLpdT+z4Q1m1sbFTHpzZmnuep/g0cM7LPPvtg1qxZSKVS6u/N8fjjj2P+/PmYMWMGjj/++OrSzcPtcD0WbnvMmDE47LDDcNBBB8G27W3ef83uCa+hl156Cf39/eo8rsHl/JvnZu3a6+joUOfXXnvthXQ6rZbVWL16tbrfTJs2beM1Mhier21tber64LU6kDVr1qC9vV1tb+A9cHPwGly4cCEcx8Eee+zxiv4PhNfMggUL1D6y77yWN4Xrumo8uC+8D4wdOxZ1dXXqeh7c5xrsB6/j1tZWTJo0qbpUo9FoNJpdBHmQajSabWTV2qXR0pUvVf/SaDRvFOvWrYtkshrJZDV6/PHHq0sr/OY3v6E2Z4uKTCYjmVyq9X7/+99HhmEMWY9l9OjR0bJly1Rdcscdd0SJRGLIurNnz46uuOKKyPf9au3hQybh0cSJE9V2VqxYUV1a4Uc/+tHGfTjrrLOifD5f/eVlauuz3sqVK9WyrRkzjvnixYvVen//+98jmWgPWY+F2+CxqvHQQw9FMuEfsu6+++4b/elPf6rWHJrOzs5o5syZqn5zc3O0dOnS6i+bhsfsbW9726u2x3LSSSdFMvmPfvvb3w75+1AlHo9v3H/N7slf/vKXKJ1OR5ZlDXmOfP3rX6/WjKJPfepTUTKZjC655JLqkgq870yZMiXKZDLR8ccfr67LoeD6qVQquvLKK6tLKrzwwgvqHsh70OTJk6Pbb7+9+sum6e3tjU4++WTVH273r3/9a/WXV8P7Kq8xXu/vf//7q0uH5sILL1R9rN17OC68Tg455JDoxz/+cdTX11et+TJ33nmnWueEE06IyuVydalGo9FoNLsG2uJNo9kOCsWceqOdSddv/NsPPdSlGmAY2pNbo3m9oAXIkUceqT4feughHHHEEdVfoKw0br31VvWd1hcyGcRvf/tbLF68GB/4wAeUpROtLWi9RGuL97znPcoS5dvf/jZkAql+P++889S1XoN1aSV17rnnbrTK+tvf/oYPfvCDmD59Oj75yU8qixVafjzwwAO47bbbVJ0//vGP+OhHP6q+Dxe0cmEf169fjxUrVkAm79VfgE9/+tNqX2v84Q9/wMc+9rHqXxUGrr98+XJMnTpVWatwzCgi1CzXfv/732PRokV417vehWOPPVaNGceEli/ve9/71Jj9/Oc/x5e//GUceOCB+PjHP45SqaTWJaxLK5wPfehDG63DbrzxRrz97W/H+PHj8ZWvfGXjGNNqrjZmQ/W5xrXXXquOAY8p+/qTn/wEF1xwQfXXV0PLx4985CNYtmyZ6iO3Tes67jv3l5aDhxxyCC6//HJlvUjLxsH7z+0dc8wxr9h/nh+ZTEbV0+x+fPWrX1Xn3t57762sLnne1OB58s53vhNvectb1N+8Vq688kr86Ec/UuvVqF0LNb74xS/iF7/4RfWvl+G5dtVVV+Gyyy5T11iNwevzHvjwww+/yvJ0IJdeeik+85nPVP+Cuud961vfqv71Sr7+9a/j+9//vvpeX1+Pp59+WlnWDcU73vEO3HDDDTjqqKPUdcbxWLJkibIgJmeffbYag4HXzE033YS3ve1tOOCAA/DYY49t0jJOo9FoNJqdEireNBrN8LBg2TPR4/Puk29hZYFGo3ldoHXI1KlTlTWGTNqqSzcNrb/4CLz55purS17Nd77zHVXn/PPPry7ZPP/4xz9U/VNPPbW65GW+8pWvqN/222+/KJvNVpcOD2vWrIkmTJig2h9s8fb5z39eLaelCa1a9tprr6i/v7/6a4XNrT+Qt7zlLarO5qxiLr74YlXnwx/+cHXJ5uH4s/7hhx9eXfIyX/jCF9Rve+655ybH7O1vf7uysPva176m6h599NFRqVSq/vpK2tvbo1mzZql6H/rQh6Kurq7qLy9z/fXXR9/4xjeGtEzckv3X7J7893//tzo3vvzlL1eXbJoPfvCDqu5Pf/rT6pIKvBZ4LtPqllZr9fX10bx586q/vswHPvABtf7ll19eXVKhdi3RUnSfffaJbNuO7ruP8sjQ8DrhfYHb4XXDdS+66KLqr6+ElrK0LB01apSyCmXdn//859VfX825556r6tBqeCB333131NDQoH774x//WF1aodb/Qw89dJPXsEaj0Wg0OyvaJEejGSbC0Edr4yi01o9DvpivLtVoNNvL888/r6wjaC1GSwjGEdteaLFGaJH2Wgy0XtkS2Hat/Rq0dmEMpRdffFHFSHq9oSXJW9/6VmXJ9rvf/a66dOsYyTEbaE1Yo2YZyJhVjIk1GFr30SpNJuo4//zzMXv2bHV+PPPMM9Uar+RPf/qTimXFeHu//vWvVWy2wdBi6Lvf/e6Qca62Zv81uyciV1e/bRu8Dvbbbz9lOcv7BK3ithZa4tKqlNfgddddV136amj9Sas1WuPRymxz0AKVFsLs1+c//3m17JZbblHWfJtj8HXNWIiMQ0keffRR9anRaDQaze6AVrxpNNtBGIXo7FmvhO2lq1/C3276LX522Tdx7b/+XK2h0Wi2lXXr1qkJJCeFdM+iWxXdSU899VQ88cQT1Vrbx5ZMlDfnqrUpBrdLt1NCd0wq4F5v6Br2pS99SX2n0onKrG1lS8aMrp/bS80dlckOhgoUf8cdd6jkEUwIwWDsTB5BZQMTRQyGCoB//OMf6vunPvUpNR7byvYqVzS7LsNxblDpSxdxJnqh4oyu81sDrwG6cnL9a665RrnfD8Wf//xn1V+6rr5W4he6sZLTTz9dXWeTJ09Wbqx8kbA5hhoPurKT4bhHaDQajUazs6AVbxrNNsKJ3O33X42v//QDuPpfv8XjTzyNv994FR5beA+6+9dWa2k0mm2BGTYZi+uvf/0r/uM//kNZR7zwwgsqzhC/v/e9790u5dHWMNhq47Um11SsUVlUg5n9GGeN1iG0fOOE+PWGfTj88MOVkoqZE6l8G0kGj9FrjdnA8SI8/oyZRZg5ljHgBsJjcvXVV6vJO5UBhPtGuLxYLKrvNWgxRws5ctxxx6lPjWa4GXwebwvMCMy4aLQs43n8ve997zWvn4FwHVp18rrgPZIK6sHwWqBSj/V4fXGbm6IW/5DKbWb9ZUxLZn5m/EZavW2OwXHaenp68K9//Ut9f9Ob3qQ+NRqNRqPZHdCKN41mKyl7RZT9AuY8dht++9fv4+l5c3Hpn76HP/3zYvT2roFf7oUXFFEsFapraDSarYXKkzvvvFMp3/7v//5PBQpnEPyLLrpIBc9ncHy6Do4kNYsMTi5PPPFEnHDCCSpwOj/PPPPMjYqcwTAAP4OQ//SnP1XB08844wxlXUJrPboxbosF3fZScwn72te+prZPxRvHcKS46667lGUMx2vgmFF5OhRUBtKtjskZOGasywQHPO4/+9nPXmUdw4QZ999/v3IzZWIIQoUaFQl0J507d65aVmPlypXI5/PKim7UqFHVpRrN8FA7P6mkojv3vHnzVKGbPM/VwYrgLYEJWsaOHavug0z6saXUlHR0CyW8Tw5+efD3v/9d9YlJS2hhN9g1fiBMiLBhwwal2GbyGVJL4sAkD1SSD6Y2Ho8//ri6f958883qPk5LvGeffVatzyQlGo1Go9HsLmjFm0azlXT2tuHBZ2/CvY9fh97eDpTzIXKFEjr6lqClyYEVOnjgiX/hvkcrrhkajWbr4MSR1hicvNXcIwdSm7DR1en1gBNUTjxZaEFS+z7UhJNQoUXLPGbppNXWnDlzlKssP6dNm1at9cZw9NFHK9cyumj+8pe/VMtGQhFIaxgqIThetTHj56ZiQq1duxb//d//rTKicswYu43ZZalcmzhxYrXWyzCbKc8T1qlN8mlpSEtI8s9//lN91mB/uG26mOpsiZqRgpmNGWuQFmsstBBjltytdRflucpYbbz/USnGFw6bU44NhtcGMw/vueeeykKYCrAatH5lzExarjHuI9mcRV3NRZuZSmuwbWZPpqvpYCU3qV2TzARMK19uh4pE3rOpYK9tX6PRaDSa3QWteNNotpBsvgeuX8To5klYtGAxHn38fnT39MCybTh2EqZhyeQO8N04csVOzFvwDLp7uxGGWy4sazSaipthLZj+Zz7zGZx22mmvKIx/RGglRYXKSFGbjNI6gwH7GYi8VjjZnDVrlvp9MAcffDAeeOAB3HTTTfjCF76gFFuceO8owcRpUUYFFJNV0BqHceeGG1qsDR4zjgGVEUPBsaRikrGkPve5zymXPf49lMKClmusx4l7LVB7DSaR4HJaCVHZV4OWOlzOgPUjec5odm+o6KKSnQphFr4k4N9bq3CvWah94hOfwPTp05XCiveTLYWKO57v3DaTgVx//fXVXyrWqLQ8ZVIFtr05aL1L5ff++++vLFhrMOYireXYz6HcTWv3Tlq40fKX92xeg7yuqfjTym+NRqPR7G5oxZtGs4WsaHsJ8xY9ijvuuxnX3nyVcl1Kp5NoqG9AMpGEHXfg+6FMsm2Uix7uvG8OvvHTz+OGuy9FqayznGo0WwonjbSOotUEM5jSOouxgWqFiQo4CaQlRS1pwUjCbXCiyADkLJzQbi4YOV0Z6fZIpRCtyn7wgx+o+wUVSsORkXV74ST6/e9/v5oAX3zxxcqSpmahMlzU4twNHLPNTbYbGxuVFQ0tY371q1+pyTqt4D772c+it7e3WqsCE2s899xzahvsP12P//M//1N9XnrppWo5x5uKuxoMBp/JZJTSbaBCTqMZDmqKJrpj/uUvf1FWYix0xfzDH/6AGTNmqN+3Fl4XPK8JY70xFtuWKK1q/aEimu7VtDDjvZPUXPRrrqibg4lKuE1eO7ReY0bkWqm9HLnttts2tl1j4PZpxXrJJZfg7rvvVq6zF1544UYrOo1Go9Fodhe04k2zWxMEfvXbK3HdElzvlVYR+8w4BMuWLcH3f/1ZbOhaiMamNGKOLRM5F7l8Fr5fRiptIJ6g1ZuJ7t71eHHJo/jrzT/BvY9uOqW/RqN5JVTY0KKCsYfoukVLsYGF1mac7H37299+XeKlDY6P9FowqyBLDVp7MD4dlUWMdbQj8F//9V9oampSE3JalQ231dvWjtlgN7rzzz9fuekxXhaP9UAYnJ0TeypoGQeOirrf/OY36pNKBS4ndFeuQWUoXfcIFQAazc4CMzvTXZVWo8xSujml/2CoZOdLgDVr1uCee+5RVsK8nvbbbz8Ve3Fz8Dqq3a9occdswLwua4UKRUKruKEsU0ntWiTMTv2///u/6jvdTTflqq/RaDQaza6IVrxpdmtMy0SxVMQLy5/AU4seQEf3BjUBdL0CunvWVSpFIV5c8hgWr3oBvT1ZlNwe1NUlkEo5cMsFRFLfNF1Evg3biiEyCgj8BCwnL0JnD/pz/Xj6xblayNRothBaaOyxxx5q0sYJI6GCbWDZXPZAKuyGk+21BqO1yIc//GH1/YorrniFUu6NgvGZqBCk6yUVVnRHG062d8xoZcjEGqQ2wSfsL+O78RzgJ11lGWeqVvg3rYz4O7M51qxyCBUYhNY6HR0d6vtQ8PhsreJQoyE1S6/hhEpxWnSSX/ziF5tM6jIUvA5r5z0T1tBqjdf6xz/+8de0Fub1RKvRqVOnKmUdFdZ04a4VKvJq1yivuaEYPB50b50wYYJKOsH1NRqNRqPZXdCKN81uCwXCXC6L2+6/Hpf840f4842/wjd/9Qlce/vlKLpl1NdVsnetaVuAa276NS749odx7b9/JysCiWQckWHBDQz4oQk7LsWKo1SyUHYDGLBg2r5UdVEqhLj74RtxyZ+/K7/p2EIazWvBySJdlAiVQkO5Z3Z1dSkX1MHwuh6Jye/2wjhxtOJj0gBaruwI0I2TLnCM+cTJ/OaUmW8EHDO62j344IMbLWo44acy7fDDD1fZYqlApJK2Vvg3XZCZDZUuqgMtDKkkoOUhk1/Q1ZaKhYFQGUfXVQaRp3udRrOj8O53v1tlBp4/f/5WK6xOOeUUpTzjtcAMwePHj9+YVGFz0GKUSmheh7zWTj75ZOXiXysnnXSSisFJJXfNmu61aGlpUdceoSJwR7xXazQajUYzEmjFm2a3xPM9XHvLn/CFb74Nf7jqQsyZexceefx+vLDsYfz6r1/HZy58K66780/oy3bhnsdux5xn78CajnnoKa9BFLPRmfWxrjdENqpDd5hGf8mAYfbDNMqwDAeWU0SEAPSeMkILoR9Ke3/EFddcDM8bXssSjWZXhNkpTz31VBVjiC5RjG9Eq4rf/va3ylLryCOPxA033FCtXVG40VqVVnJMaMDJIhUwLAzwTYszKutq1FygNpcpsGaZRtdGTlRr7bEwltNHP/pRrFtXtYwVavUHulfVmDlzppoAs590hxzOCSets2oWa4PbrfVlKCs7xlv6/Oc/r75zvdey9KptY0vGjAoyWrcMHDMeB066B1qb1doayuKO2UwZJ49t0uWYdWtB4gdmWByKWuZbKg8Yy44wuPvPf/5zNfmnsvFNb3qTUvBSAckg9EcddRS++MUvqnhVtLoczJbsv2b3pHbdbcl1vam6m2uDSnG6hxNmWSaDz8NNrU8Xa15HPH8Z47CmsB7I4HX5UoMJTEjtJchQ7LvvvkoJzgzGA124N9UXwmuX7rK8ry5evLi6dPPraDQajUazs6MVb5rdkgceuQ1/vOpHmL/4cfRm1yDw+lHO9qPQk0W2vwvzFzyJy6/+Cb7xiw8qZdnatk5YhlwwIhCahikCr0zywwiGaSCU5Z5MVsPIlb/pdioLDJl8Sl3KjxQh3WKkJn9X/POX+NM1l8DfRGw5jUZTgcH4qWyhIoRB9r/xjW/gAx/4gFK6UXFFpQxjBtVglk5aOXGSOW/ePOVmSOsyFlpj3HfffSobZg3G/GIQ/rq6uuqSV8M4SNwOJ6xU1LCdWpssXDbQ6o4x09jv5ubmIV0tmaGQ23vyySeHNckCJ7FUKnEMBruPcTldb2k5NhR0OaOSavTo0Wo8NxfrjYo6BnbndjbFXnvthUmTJimlAN3TBo4Xy+233/6KZAnsF5VcPB6D4RjymNNS8Nlnn8Xy5cvVseU+nX766dVaQ8PstzWXtra2turSynJa/lCRynFhpkgGfmesO/aZLn20xBnKDW9L9l+ze1JTWA+ldB/MppT+tXsGZYWh7h885xlnrQZd2AeyufWZYbXGUEkVagrzWp8YS5PXGi1EmaV5U/DeU8ssPNCCraakHkqRf+ihhyplHRXcA1+evNb+azQajUazM2PIQ1K/WtLsdlxx1S/xh6sukol4FmYsQkO9TDYDE54Ii6Zlwy37iCdtOHFTvgcIvRDlYk7+TiKEhZJPezYLkWHDCw1YURlJy1PrUmDkZcVCFwzLMkX4tEQQrSjr0qlmfOp9F+Dsk89FQiZx6dSmJ/4ajQbKtZCukHT/o7KE1hpU8Ayms7NTWV4MjvHGyR8VYsxsWfuN7dHlkBPAwRPYGpyMsg4/B08E2SYnnWyz5qJJS5SnnnpKKf9o4TYUnNCyD0wcMJyunUzcQGsWTmoH7j+zw/K3Aw88cEjlFuFEd+nSpcoSjG5om4LHgcovtkVl2FBwrFiHyoXBY8Z7IpWd06dP39hHxr587LHH1JjNmjVLLRvM448/rurTuuaZZ55Rx3Kg0nVTcL+p5OMxHiogPV1NqdQlPBZUtFKptym2ZP81uyc8l5htl+fGa52brMf6tLgceJ+gJSiV1ePGjVOunEMpn3it0lKM9x8q4qjsr/Fa61PJRcUaLc4omwyE7u9UtPHlBe+tzArMlxV77723WrY5aPVLC1feX9gnts373MKFC1WmYl7vg+G1SWX67NmzVeIIsiX7r9FoNBrNzopWvGl2K8rlAspeEX+/7vf463U/AawIhVIemUQChl/JkpdMyQRNKc4qb2A5UaTyLNvXD9N24IaRtOEhNGXiaNnw5W+EPuKmAVMmh7SIqyjeQjagLOBMlXQhjlLBhSfbqc80Yc/pszCqZQzecfr7sOeUfVX/mhpbYEubGo1Go9FoNBqNRqPRaHZ+tOJNs1uxqu0F3HLPX3DLHdeju28DkqmEyjoaeh7iZsVajZYPvvydSCaVlUU+n0M8loAlvwdhiEK5jJLnK8Wb4cQQ8hIKA8SMSCneuA4vK76R5icVby49T40YYk4C9DJlNtUQPrLZfoxpHoXG+lalnHv7aefhrae8R70xrq9rgG05qt9+6ME2K981Go1Go9FoNBqNRqPR7BxoxZtmtyJf6MXFl30d1972exWfLZOpQ9nzUcjnkYxTMeYgDCPlstXY1ISELNvQvgGOacvvabh+gLxSvIUwrDhMJwGflnFBGXHDhWU7SmlWUbwFFcWbYaj6kekgmcwgDAyllHO9EgrFPsRiEZxYTJZbiNtpTJ4wHalUGmcc9w6cfdK5WLTmedi2icP3PrG6FxqNZjhh0gXGG2JWTM3rC13fGGCdWReHSmig0Wg0Go1Go9Hs7FjfFqrfNZpdnkcevwc33HYZsvkumLahLNhM00YYhfDDAEEUwYsCZdFGt1LDAvKlklKg8XeXCrPIBIwErFgGsNMoBw4i30PM8GBZTsXVFIzrRuUbpG3ZsMV4cUn5bqBQyMP1ynBsE7GEiWRdXMUsYq6TkldAe886tHevx3MLnsLj8+bijgdvhhU62Hv6bPiyHVrfaTSa4eGll17CNddco2KzMd4Y48cNjJGmGTmYmILJDRhLivHTmMhic8kdNBrNllPLNMqXgYzfqNFoNBqN5o1DK940uw2e7+L6W/6GJ+bdieaWOsAASqWyUobFE0nYcUfl+TVMS7mPRqahso8GYYBQfiiWXQRcyXBg2kmYTgaRkYAbxIDAhWOW1LqQ9RRsQwrTmgZUvhlslxnNpBURhONxWz75g4fADxB4kUz4AceOIWYlpW0T7d0bsHZdG158YT7mzZ+L8ePGY8rEPVXzGo1m22E8R2YpveWWW1SgfGbXXLJkiVLEMXulzlw5stDKjQpPWhoyoQGzvDLAO8ediRY0Gs22wyQkVGozYQGTJlAWYSIYnbBAo9FoNJo3Bq140+zy0JqNwuYTz92Lf/zrl+jsXQ/LMeD7gUy+WYGx0wxVL/RpogbEnBhitgPLtGBbFnypU/YdRCKzWiZ1ayY8ZkENErCsUTBkoRtl4cnK0qr860ld2W5oSXu2Mnsz2A/LRiBtMnF/xHhyTCzml4GibC/KIJ4oIxYPYVp1CINWlL0EXLOMvnInxrdMxzvOfL/KgmrpBAwazTazYcMGXHvttUrJxgx6zc3NKuslCxVAzLIZj8eVBZZmeKFr6f3334+bb75Zjffo0aNVVlla/TIj6pNPPqmy19LycDizvmo0uwPMrMzMoHypwIynzDTKBFHz589XGXx5Txsqw69Go9FoNJqRRSveNLs8G7pWoVDsx4OP3Yk5T96EKFJqLwR+BMOwYMBRVm2+7yIMQkQhEyKYqqh3w7LMCywEiFE9pwza+NI4CCJ4vqxv0YW0BM/rk98jWPKjQcs5VNo2zXilHTOU4sDnulFlG3FbasjflvRDzTHtPDyUUXYNKTG4UYDALIjgbEC6h5eWL1Bx6GZN24ctajSarYQupVS6ua6rLNvq6upUzEUWTlCpBOK1SYuRzs5ONVHVsceGB1rf/POf/1QWOFR40v2Nbr1UxvHlCN1MOdbLly/Hiy++qOrQGlGj0bw2vG6uuuoqpWDjtUMrXt7LeE3xvtbe3q6sSnlNUeGt0Wg0Go3m9UMr3jS7PGs2LMTfb/oZ/nXn9eiUiV8qxQylFsKgqngzTGXtFtHUzUBF4UblGbVrQsT4bxEVbxYjtymLN/4WBJW4cLRsC7wsQjdXtZSLqQyoRiSFijc7rtoJDV+5jzL2G90+qHSLOaZM9i25EssITFrM+fB8usFF8AMTQSTrRB4y6RT6sv1YumopmjLNOOaQ42DbOsupRrOl0IqKVlYPPPCAsnCjJUiMSU0YiLEKr0te27S+Ymlra1OWInSF5DqabYfKNirdaJFDpQBdSjneyh2/Cr9TScCx5/Gi5SH/1paHGs2m4T1szpw5uPHGG9U9jUo1KrG5vHaNcTmX0cWe1xUte5nQRFuVajQajUbz+qAVb5pdnrsfvBG33vsXbOhYC8dyEI8n4PuhslhzbEcp3YLQhyUCKJVutMCgMFpTwMmHUrx5ATYq3kyDiRN8ta5pyWQ9KEslH/FYHDEnLutRscfsphYMlbyByRk8pXSjVR3dTm0zgi2NmbK9yPRkGyXphyGzz4Ss3wAYKRiIw3HSlTqRj/7+HNZ1rcO4UROw7x6zq3uo0Wg2B2O30RKELqbjx49XliC8tgcqfQbC5XQ15USViiK6P3LCyhhJvC9othxaFjLA++23374xfttghedAOPa0POTYc6xpocM4cJMmTVLHRKPRvAwzMt9www3qOuG1xZcElF8GX1+8rng91V4qrFixQrnaU0nH+6FGo9FoNJqRRSveNLssrlvGLXf9BZf97SJsaN+gLCcqbk1hJalCWJlcR1GgkihQuUXBtKZwq03M+elKXTeSOggRYwIEKQZjuEmxHSrQQliGiXiMceEo9FrSZiTbYng3+aQrq2wjlE9ZInXZblUwpl+q/E+LuiCoh2mMlvZapRoVhDbMMAOXZnC2p6zcenP9yurtzW86TVY1kCvkEHf0hFSjGQxjhtHCrRZPjBNTfm5K6TOQ2kSVLlqcyC5cuFBNVqm44zLNa1OLpbdo0SLl1kurwc0pPGvU7rtUEFABt3r1auV6SiUB41ZpNBqoa4LXV39//0a3bF47r3V9URbidUWrt8cff1zd3/hSQaPRaDQazcihFW+aXZZb77kSv778Kyi67UilGYfNhFv2UJbilgPlVhqLMwZbBC/wRFgd6F5KpVmgSiRz9MAKpXhwzBBx20JMiil1DSMSoVXasU04lqyrXEkNKVSvVWK50dKNeVErhLBlHaW4k7/oqsr6kSPrGQ58rwlmNEraTsP1PJSKJQReTH4zUfDy8Gl1J9tdumqJ9COB+vo6rOtaj/Gt4yvNazQaBS1BrrvuOjz//PObtQTZEqisoxKIbT7xxBPqOxVwmk1DC5yrr75a3UM5/rVYelsD78M119NCoaDGnspQnZ1RsztD69u77rpLWZHyJQAV0nyJuKXXF68r3gtr8Sx5j1y/fr26rni9aTQajUajGX604k2zy/LU83Pw9Av3IgpLiMVtlEq+UrxZVhymYSuFmmVBBFBGd5MSGcoijoVx3WidxmQJKsVCLIQR9xCzDSQdG4lqVlElwJrMgsp1Q5WgwfNlXbqYSl3DDOBHHiLThinrGFGAuNRjfVkbrtR1Q2nAke0bIUr5BMIgrRR6nt+HIMxLXRu2CMO5Uln2oYhkPAE38PH8S88gEYvjmIOPRV26TvVHo9FU4olR6cY4YbQEodKHvJYlyKbgejX3R36n62lvb69yf6TbpOZlqCC79dZblXsp4+gNFUtva6gpCTj2vDfz2DJ4PMdeZ2fU7G7w3KdCe+nSpUqhTStSXhfbotSuWZWyrFu3Ting2B5fUmg0Go1GoxleDHn4bttMZAvY0L8az7Y9gJfWP4W+cpfKFqnZcvg2khMLuhGUy2W1jDFy+GaTkz6+9dwZoDsk0xJMbJyJmaMPwmGTT4FjjfxktT/Xi7/88/u49t8/p3MnPJcWbxES8ToROg3k8zmYpo9YAghCFb0NjkzwLItWa1R8VQRZJmIwUi6ieBF2YCNppGGHjlLkld0AMiVHPBXK+i5yfQZKLvfZgRVLgr8WPW7HhmPGYfoukhYQd0yUPKlf9uCbJuw6X1nFFbrHSGtjkUh6smaHLHORjo1HaNSjM5tFIdeDmOOisSGGwHURlix8+7MX4mPv/Zjqq0azO1MqlZTCh+5TVPhs66R0U3CiykKFHjN0Uhn0lre8BdOmTavW2L1ZtWqVUrp1d3crKxwqPCliDIeYURv7fD6vLA95XM8880zsvffe1Roaza7NI488oizdeN9hRuCa2/z2Xl+8lhiLkbEUeW0dddRROPnkk9XLBo1Go9FoNMPDiCnenlv7IG544VI0143CtOZ90ZgaBRGbq79qtoRbbrkVc+Y8gP/3//7fxsnFP/5xpXor+dnPfmYnyvRmwA9dtPUtx4J1T2B0cio+dNjX0JBsqf4+ctx4xx/w0z9+Tk505he1pR+0YKO1mqkUl27ZRanswTQdJFJSI+bDMEUI9ZIouwkVd82wA2QS/aiLF2StBBDVy28Rim4ZZc9CFDQglikitEoo9tTL7/2w4r0iELNeGmWzG/F4gJSZRhA4MhpxqWPLurJOUEYiJn1J55CLTKBvTzh+PZxEG4z4apRDB25pJlJOHfxiHqVSDPH6LinrUOh10LPBwSff+WH84ts/quywRrObsnLlSvzrX/9CX1+fUrrxJQUZLqXbQDhR5csQTlKphDv22GNx3HHHKbet3RUqO++8806lFKDCky5rdDMdbjjGjN1H5R7Hn+N+/PHHK6s4jWZXhPc0upW+8MILysqNcQ55HQznvY3tcTrAuG+MzUjF+dlnn40JEyZUa2g0Go1Go9keRkTxtrZ3KX4z9wIcu9dZOHHKe5F0dCDqbeG0k87Cnffdhl//7FJ89j/PV8v23/sgzHvpWfzr+n/j7LefrpbtPERY0bMANy76NRqiCfjg4f8F2xzZN6rX3/4HXPyXCxC4HiKmJTWocqNVmw3ToPItQqlYRkA3U8eAk3BhyKTa89Iol9LSYxNGrIyMXUYDrdisegSGjWLQI6UXrgi+VKSFRgolX/bQc+EgFCHWgCeTTjcKEcXiSFtjEQuScNGJwOqSGgG8svzmppAyx6MUzyNr9sEqjYPtx6Wf3YicLnjSdrk8AUbZR2PShBMfhTI6ENkbZC/qERUSeP+Z5+I7X/5WdY81mt0LTj5rliBUttESZKSUPgOpTVQ5KWZ8pJkzZ+KMM85QSqfdCSoeqXB79tlnR0wpMBhavhFag7e3tyu3U1oe8thrNLsSTOry73//Wyn66QJac3cfAdFdwZcKzORMpTY/Tz31VBx++OHVXzUajUaj0WwrIxLj7c4Ff0csZeHcfS9QAeA120amPqWs2t76jnPUhIYkMwllzfGOd71tJ8zuZqAxOQqN8dG4Z+E12HPUgcoScqRgjLYnn78Pzyx4AAZl1DCSHjBjKaO2yaSZi4JKLDdfvvuWAcOWOiZ/MWHKvNExXTmHi4jFijBtV66YEBETLRg+/IhZTZOwrRb4Xgs8rwAr1qFcUyO/UX4vIXJySMT2QDyapbKcen4vQvTAsFzpQyDbd2T7dVI3AU8mqmHYI/WkeCYCt1n9ZjkuCvkO6YOHZL2HbC6E6U+EhRjqm3wcMGtvHHvoidJnjWb3gi73119/PR577DFlocF7I92jRlLpU4MTXyqAaokXqABiQgFmFmRfdgeWLVuGf/zjH2rfGUuvsbFRLR8ppcBgavGp6PbLuHtUvNaelRrNzgwt8pmRma7bfJHA85qfI31v47XLe2gtc/NTTz2llHBTpkzR8Sw1Go1Go9kORkTxdssLV2DfCUdgj+YDq0t2TxiLhlYX2xong+6lfNs4cCJx4IEH4pxzztkJlW4vUxdvxtMb7sK4zHSMb5heXTr8PPDov3D1LRejo2udsm6zDEtNlE2TMZ8i+HJsPM+H53rwIhMR47s5gdSNYMrf1L85hoe4U5Zj6MOIBSpZApMgeGEANzAR+nWIgnGIwjRg9snvOdlGZdJJdV5o0t1tFgybMeRWKNfW0E3BiRphIoXI9BE4nTAsBgnPwAs2wPXz0mYGMewBy5L27fVSV5aFLjx0w8JYpOx90d/fjlSmF2efeAb2m3mo2qZGs7tAS5BrrrlGKd+YYfT1VvrU4PY4IaUlCl0gaX3HBAOcqO6q7o+c/M+ZMwc33XTTRqUAFWCvh8JzIDUlAceez9pHH31UWekwO6N2PdXsrFCR/M9//hPz589X1xYtOYczVuVrweuKslJNsc2EDnRzpcXd7mbRq9FoNBrNcDEiAWn6S11oSGx9VqSvfvWreOtb34rFixdXl7wMA2bTleSzn/3sRuGDiq33ve99+MAHPqDiUgzkt7/9rWrrnnvuqS4ZmkWLFqk2zjrrLBVMloourveVr3wF9913X7XWK/nzn/+s6tD8fzCdnZ34zne+o2L+HHLIIcpE/7zzzlP9H8r16de//rVq64477qgueTV//OMfVZ33v//9KvbGpmBg3E9/+tNqnE455RS1L3R9+shHPqIy/HFCUoOT1U9+8pOqXU5gNwezZ73rXe/C+eefv3Gcn3nmGbXuD3/4Q/X31kD3Uk6K/Ih2ZiPHslULsb5rpUzMbBEkA+WqwbfInBzzWIQBLeAM1RdbZRw1lWWcJVeFZbAwY2kAx/JghXFEpQkIyxPhuw2qDS/qh2usR9lYCiO+QuoZCEut8GS3zEQPYokUbOyPAA0IYiVZxoQLCaknxYxJ+zEYpo3AlO04caSclBJ4PemDYScQT4xBMt6kLOPiMRNRyLhS0lpDk/QxDj8MsN/0Q3HKUedU91ij2fXhtcf76VVXXaUmo4xBROsMXtOvt9KtBp9JvI/Q4m7q1KkqDufll1+ukg3sajC22pVXXqmej1QKjB07Vikeh3q+vR5w7Hke1MaeLq98RlNZoNHsbFC2+sMf/qCszOhCXXvJ+kYotblNJkjhPZbX91//+ld13b9R17pGo9FoNDszIxQJetuSKNx8882qMF7OQKgcY4KBW265RbnwMH4MYQY7TgBYaGEwkLlz56q2XkupRBclrk8lGidJdBXiej/96U9x0kkn4Ytf/KJS2AzkoYceUnX4BnAgXJ/Krm9961uYN2+essCgsosTxNNPP125wgyGcYnY1osvvlhd8kqo6LroootUHbr0XHvttdVfXg23T4Ujx4nKMk5AGJCXkxAqzmgpxwDkhBYCCxYsUO1SKbc52AbrrFmzRrlVkRUrVqh17733XvX31hDxP75R3cbzZEuhS2kQhKivyyAmk2JujxlL+cntBwEVcJWMYJYsi0dMwGDKd1q7Vd1RDUeKpdxKPd+FG3jwZD2Gi/N9A4EfRxg0iIAawPcK8Iu0gEvAcoBYvBlxZyLMmPTFkj5YeyGRSiPR0Ak7vRpw1iEIpQ13TyAYA8vw1Vtmw2K8uRTsmPSBrq2MQ5d34bu29KtZWe/li8sQjwWYOGkaim6puscaza7NunXr1OSP9226NtaUPryG+VwYXEaKzW2LE2VaXPG58be//U1ZwLF/uwJ8Fv/lL39BW1ubsuijJU5t3wePRy0O23BTsVoeelt85nLsKQ+wn3yeazQ7A3yRfOONNyrXebqrM8xILZ7b4HP+9by2uH3eY3m/pWUx5V/e1/iSWaPRaDQazZYzcjOTbYBv1gjfXtdg4OqPfvSjSulDa7f//d//rf5SERLo5kJhe7AgQvN48loxKWoTIlqlMSsblVW0VqAlGtu++OKLcemll6o6NWrKp3g8rj5r0GuXbyvf8573qHboikPXF8boePe73z3k5KvWz8Ft1WCMDyq5GLib0LVqU28+a8vpjsp9YV+oHKSCbM8991RWIl/72tdUPbrnfOhDH1L1b7jhhk2+wWRdKvIILQtr7js199laHJAdkTCiFYoJy5ZzQ870RCKuxtmJ2bBMWWZEqg4Piy0lEVH5ZsIOLZiGnINGDKERR2Ck4CFEOeqCF3XAD/NKYYawDkY4CU50ACJ3MrygCMvJIm41wAz2kDpN8OxeRI6HsrSZK7tSx5WTzpVtluFTkeczzUKDUuS5pV7pZkLWb5JrIAE37EGx1AG34MIvy3WBJunbZOQKvfCcJXj3mW/Gp971aTTVbb11qUazM0FFCu+Fv/rVr5QbFp8RXEarptWrVytF0MDC5VQSsQ4nj8MFnzO8Jy5fvly9xBi8XRb2h9YqvKdy2/fff/9GZdXOqoDjOPIFDPeDL5P4bHRdV+0nC63gaoWW17TM5rN7OMeesD0mVGD73M7A7bJQGcD+8bnPY8Ust3xpxHU0mh0Vxkq84oor1AtbvlymXMXri9cdXzAPLDy/+dtww+uFHgGb2iY/KfvS3ZT3st///vdasa3RaDQazVawQynehoIun3zD9va3vx0/+clPXqVg215q7VEBRksFvmXcb7/9lJLv61//uvqNb/deS3Dn20pa2RFavNHlhcI/hZQzzzxTWasdeeSR6vet4eqrr1afbJPKMyrUGOx2KGr7wu3S7YbuAfvss49yPf3xj3+sfqPyjZNGQjdUBqOmkpAKwqGgQEjXAr7tpPvqTkUo/8vkt1goI5cXAbJcFoHVl4mz/GbYcOw4UiJI1jXUIZmIwUEEWybGFpVqcmmELJEFL7JFIK2HVxgNv9QK300jCG2pEsCK52Gn2mFZnrJEi2X6pK16OOFeCDwHbrRY2uhH2e1Gb/E55IodKOaTKPS2oJRtReinpY1eeOYKFL1u2WJa+jVetu2g4HeiQMVbWZamxqC+bgLMcBT8oIx3nXoqvnH+VzFt/DTUpxhHTqPZdeFkkBZkJ5xwAg4++GAceuih6t42e/Zsdb/m58Cy1157qXWoJBvuZwZhX3hPHLzdWmHfDjjgANVPFtalgmpnhJN8PnNoRc1nCq3c+IwZyhKHhUpRKsX4zBzusWf7tALnWHI7g7fNwn7xBRFjUdEVlkq6hx9+WJ0PGs2OBN3mKTf+/e9/V+c0lVv0+HjppZeUtwZfHgwu9FSg5e/AF9TDAdtjkhS2P9R22R/+xhcLzGTM+wKV2nyxOzjUi0aj0Wg0mldjiJA67K/gv3HLu/HWgz+Gw8afVl2yZRx22GHKHZOuOVRS/eIXv8B//ud/qokWra44eRkI33BzIkClGQWCgZnk/uM//kPFybjsssvw8Y9/vLr01dBtiZZfdGVlTJ6BUBl1zDHHKIs6Cu5UfJEvfOELyvKC5XOf+5xaxrf7tDSjdRot3RjjbUt473vfq5Rrl1xyiYrPNhAKOIwTR+XdE088gf/5n/9R27zwwgvxzW9+s1rrZahAO+igg9REj65YnITUYFvTpk1Tlgq0wGAdwvh2dLX9xje+ge9+97tq2UB+85vfqH382Mc+psazBo8HFXpUiNI1YmvwQw8/e+iTOGHye3DElK07R7aGv137C/z5ugtRKLnozxYRcyxYZgphkJBiwLYMxJIRTLsMS/62ArqWeiKBMoGCAc9n4UTOgm8kEJgOGG/No/JOltuWAych9c2sUtCFgbQv66aSLfJbPfLFPuRK3bCcNOyoBWW/E565AV45g3wuDkQZ1KUmw0luQNZciDJiiAd7Ad5ElL0sgmgDTOmPGbSiId0Kbr27swcnHbE3Lr3oh2ht1JZuGs2m4H2SzwdaUg9XTCIqktgW76fveMc7MGvWrOovuy7cX1q8UJk18JmyKThG11xzjVIkUPE1XGNP2Acq0uiC98EPfnCLLAhZh5Y8ytp5GxMdaTQjAV8M1OL28rrZEkU1w6JQsU23z+G+tqj04+c73/nO6tLXhtcWZe/X8i7RaDQajWZ3Z4e0eGN8C7oVXXDBBUrZ9qc//elVSrfXAwrpFITYn5ob7KZgnf333199pzssLcW2FyrI6FbFxA+caNQszhjnbXNv79nnwRMkxn+jkFaLP1SDijPC5A602hsIhUK+zSR0ld3ZYDw3R4TBeNJCfX0M9Q0Z5cIRjydg89jK737gIV/IwQ3KsGImTEcml1TQiQxp2cxiWknEgMiD5dCVVCagsQCOLW3Y9YwMJ4JnqZKJ1LARIgkv9FAOOhGEORihHA8vL5/rYUZ98EoJlIpj4cqlF2XaYKd6pGkHUXk0HGMmbGO0/GLL9mSbMv5SC7GUL+31o7d/A+rqDRx9yJu00k2j2Qy0HBmBd0obYduDY3/uqtAShvdNvrTh5Pq1Cp+bw22NMxA+36gc4HaG2v7gQoUb+6+VbpodDcpplG1ZGK+SiurXKpRFt0QBvi2wXb7IHmq7myr0EuF1ptFoNBqNZvPskIo3Wox94hOfUMosunnSlWikGUqQYeIDugLsvffer7Cm2xS0QqN7C5WGJ554orLYG5woYmtgUgZCyzJCN6s99thDxQGhy+mmoMKME0++iaTrAF0Z6DpLGC9v4L7QMo+KOFrUDU4WQXcHWv0xvhytEXc2mBChzIygmTjiKWY29WGYHpwYS4BYPJQCxBO0VAsRGT5MK5LvVFzKMkcmd3EpSZl8mi5MtwTTL8OIXDlhaBkn6zgJINGAEAkEgSEzcgflUoRsvy/HgG+v43A9BwXPRUnWLZUcBG5GthGDHZPeGd0ouXlYpZlIl4+T9pPSz3Wwoh7YtMLzGX9uHQrZeVJvA8484Ri8761vreygRqPR7ICMpNKTjHT7Gs2OynBauQ0F5UeNRqPRaDTDzw6leKspv5hRlDElGBuNmUVfD2qBbGn1xQDNzA5KVyVy/vnnb9EbfLqFMisVP2lhRjfZk08+Gb/85S+VImxrYDwdxmPbd999cdRRR6llfNN59tlnq+905dkUzJB6xBFHKHfd448/Hm9+85uVBR7357/+67+qtSrwLWttjAe7jDK2HmN38DjUUtrvTERyemcLRRR9H64Iq8ViAYVivxyLfnheFiGKoBFEKhWDLZ9+RDWdJ3WlvufL74AdsxFP2kgkTKRsZj9ldtE8CqUs8qUiSm4IN3RUHLiQrqqRgVLZRzZXRLkcqL/9IIRfakAUtsKO55Fs6EEsYSNyx6JcaEYp6INpxxE3xsHzu1H2F8EwO5CwTFkWgxHk4Zf7kEkChx0wG6OaWyo7qNFoNBqNRqPRaDQajWaHZodSvNXetDHeGgM433bbbSqT2usBXSpp1cUYaZMmTVLx1uha87Of/Uy5em4ptCBjMoKf//znylKPSrAvfelLKtPp1qRfpxKMykDGsRnoIvP+979fmfXTNZTWbENBBSazT3F9KjCp9KMF3pe//OWNWVQHUnMjZQa4gQpCZjslNXfUnQnPd9Gfz6FYKiuFWxSFcjzjsGwTfuSi7DFYex6lsnyWPIQRY70ZiAxDlofI5V0USj78IIAv5yXXS6ZiMq424glDWcgFoadiH/X15ZEvuAgQwQ0DlDwPru/BiwIpFcs7Zi8NgwiJeAqZ+lFIphsRwobv27DtDBJpC4j1oBSuRTnqhRXLy7Gy4Fh0Q7URS1g484STccaxIxcTT6PRaDQajUaj0Wg0Gs3wskO6mr71rW9VGUwZQPYzn/mMCmQ90lBRxXgVjLXBbJ+M08YYa7Ra21pomUZlGy3Wvv/976u2qdi76KKLtshFhsqvWmw1Zkel9VutUAk3Y8YMZcFGl9ahYEY/upcySQWTQrzpTW/CTTfd9Cprtxq0qGPiBWatYn2ycuVKpUBkWzWLu52JJ56/H3fP/Tscw4YVmjDkVHccxmWLoWJYGaljQV1vGBoqOYJhOTDMGLzARLFEd90QxbKUkou+bAF9+QK8KEQ86aChIYXG+iSSCQd2xNYj+PBQ9ooIIheGY0h70r7hy1UWIbDa4UadQDAdsegoxGOtMNPrYad6UZc4QNqZjCDRhZCx45xGxBJNsOLSUSNUceHSydGYPnkGxjSNUvun0Wg0Go1Go9FoNBqNZsdnh1S80eWTVm/nnXeeUjB9/vOfH/FA1nSnvPfee5Uyi9Zm3/nOd3DAAQdUf902GEvta1/7Gr73ve+pv2+99dYtsnp7/vnnVXZXwqynjOtWK8ycygyuhMq0oaDFG4NPM6A0XU5///vfq3h5/GQst8Ewa+vb3vY2FTuEykJCS0MqAM8999ydLnBuELiY/+ITWN+2Ak3pNOoTSQTlAPlCAN+PYBq27JODWDyOGBVdZgKeDxSLHjzPRBjK/oZJaYklBj8wkCt56CmU0V8qw/VdZkxA3DHQkIyjNZ1CJuEgCMsou4XKb3ETlh0hjOS8NULYsQiRFUpbKengWJWYIRZnP5qQsGYgMlrgOxmkkkeiMXMGkskD4BsWikEffFiwrRYY0MHBNRqNRqPRaDQajUaj2ZnYIRVvTApAGOuNiQ0YN43fd1YYY41uq1S6Dc5GWotrNzCgLa3dqPSi2ytdVKn8qhW6hZ5zzjmqHtPKr1mzRn0fSMWS6+X2Zs+erVxUmSji8ssvry59JVQ8si/cNuPcUQHHv2sx5XYmNnQuxcLFTyLX4yIZo3KNCQ1C+G6gkoUycYJtW8oKLggiuGUfxbyHbM5V3xFZsJTlWUp9GlLfiSeRSNfLTzHkSxH6+vPI9fdK/Txsg1lOQ4SGCy8syQZCOAkTliPHFUzC4CMWq5d+NMj3ToTWIlhhAjF/fznZx8ELelEO+6XyZNTHj0Nr6nTUxfZCELooeF0ITE+OnSH91wHFNRqNRqPRaDQajUaj2ZnYIRVvNcaPH68SE8TjcXz3u99Vcc22Fq67JWxvlrT+/n5VhoIuolSkTZ8+/VXZURmHjVAxRxgz7Nprr1XfL7vsMpXZlIkUauXqq69Wlm6MR9fd3Y1bbrlF1X0tqHgjjNs2lLLu6KOPxj777KMym/75z3/GPffco7axvVZ/bwSN9eMxdco+aB5TBy/w0dNfgB13YDsBwshVsdlo3UdFpOu58OTTNA353URkeYBTghkvyne6lpYhv8I2TcRhw4laYETj4fpN6C0F6Cv208EUvrTp+8yWKnUtC2Eg51QobRoxKTYiIw8rakIMcrzD2xDvzyCd3Uv69zD6woelDwWYnoNUFCAddEtZiVi0DGFYQizTgNBMIJfLVvdQo9FoNBqNRqPRaDQazc7ADq14I6eeeiq++c1vKlfTz33ucyr22JZQU6RR6TV//nzMmzdPFbpx8pPZOocTKrQOPvhg/PrXv1auoEx8sGHDBmU59vWvf13V+fCHP6ysya677jqsXbtWuX0yFhth9lJCV1fGWmNb+++/v1o2FO9617vUJxMiUIH0WtB6jso19qmWNGEgjEP3lre8RX2nkpPx9WhZt6WKyx2JVLIBrU1TACtA2XNRLJVU4oSEyl5qwZKz3jAq5wgLvzs2reAYqa2inIsMKuNCGBbrGnBME45h0mtU6sg/lqxrRvDCEIVSgFIRCLyY/J5EFMQRlk3Q+I0lKPjwSpa0ORWm0Qov2oAylgKxXliJuIzxVMQTE2GmV6Fg/Bsb8n9CR98DCKTNOmcPjKt/CxozUxGTbWo0Go1Go9FoNBqNRqPZeRghxVsEQ/7bWmrKsMGKJCY4YGbRxYsXK+VVrR6VJrQko5JoUxZrF154ocouSiUWCy24+HnnnXeq32sWZ1SIbSm0SiMD487NnDkTHR0dKh4dt8HYarQYo5sprcg+8IEPqEQRzz77rFKa8bdjjjlGKcKo8Dr88MOVe+gVV1yh2mOdgdlMB3P66acrV1Bmfn366afVMlpxkaEs76hYo6sq+d3vfodcLqe+D6SWvXT9+vXq8x3veIf6HIqaO/BQ7ewIFMs55TZqWSYc25aTxYAl42ValnI1rRXGwuM4m47UMUyEgRRPLovAgGlYiEmdmG2qOHdU2gVGDn7UCcPqhRNzVZ1y0YFXSsGIMgj9pBRpy7MQ+QYiL0RYLMmyyTATR8FI7Y+SNQp9iXkoZ9oQT5yKdOosGPZUlJiJNXoe3cZzyEU9shd1SGAszHJa2imh7GWVVZ1Go9FoNBqNRqPRaDSanQPr20L1+7Bx/+LrMX3MvphUv2d1yZZBxRVdMRnov7m5uboUSjnCzJr8PZ1Oq+9NTU1K2dbW1qasw2idNTAJQCqVUko5ZuXcc889Vaw4fq8VxjSbOHGiqkNFHhVkhxxySHXtzUPFlmVZKvspM4ySSZMmqX7X19crCyn2jUkLjjzySJXZlBlFuQ6THFBZxTboekplF+PXMRECFXnPPfccJkyYoJR0LS0tqu2haG1tVdtgHSrwuA4VlrSkO/7443HyySdXa74MXXfpnsrsraeddppSxg2EbVH5x8yujC1HxRv3ZSiosOzq6lLbYtbUrYE60kfW3IIpDftgYuMe1aXDy7MvPIKn5t0j50ECoWwvoO8n7dmCUH1nH5RSzonJeRMH9cRhFMoyKjst5SbK/2zZf9OK4FhSQf73oiJ8lBFZgVK6gdZtbkp+i8GMsY4vDVGZG4Cr2PKPQ0u15L6wG4+DE29BMcijZLbDio2BFZ6EyB6NwCjDcFulfglWUIRjhNK+C98twAuWI5tbhb7COowbPQGzpu3NXdRoNJuA90JaE/N+TKvdTb2Y2Vpq9/a+vj71XOG9VPNqaGXOeKZ8rg3X2BO+bOJLMh5TJhrSaHY3+CKXMuRIXVt8EUkPCY1Go9FoNMOLIQ/u4XtyV7lkzlcxtnUC3rnPF6pLdj9oFUdFIJVtQ0El287oxjkc9JU78bP7PoNz9/8C9hu/dUq7LeUv//wFLv3b15BOJVWct7JXgiPHgskUQmriIkMETRu27cCSTy/wEBgRErEUAt+QSWMZoazHQ5RgogSpF8JEMSyi4JakRPBdWVZKw3DrYMUChIk+Oa4FWZ+WdoYc/xRSTka266Dg7AcvczJSZivy2ZdQjp5A0pkGOzgcfqJb6rYh40+C6RnIdy2H5z8COM8g8EIRhBMoF23V70P2OhYXXfAzzJ61T3VPNRrNYPhC5Yc//KF6uVJXV7fRGnh7oeKNba1atUolntlcOIDdmSuvvFK9KKNicrjGnvAlHMM48JjS+l2j2d1grN9169Zh7NixI3Jt8aX1Rz/60epSjUaj0Wg0w8WIuJoeMPFYPLd2Llb3Laou2f2gNdmmlG5kd1W6kUfW3AwzdDC5aVZ1yfDD8WUJowiGaapjYcqkmZ+0dKtMoENluVcsFlB2S7IW69qwzDhs04FtmKD9m4MAtiXFlvWNBIywHqFbD6+UgO8ZslZZ1ivKxVRGFPrwwwgeLIR2PYLkRCA9C76TQdlfL9srwAwakYj2RcyX/bfaYDqL4Zefglv6PRx3BeJBCrGoFQljjHJzDQtNiEmfAjePOY/MwTU3XaP2UaPRbB5e57TkGO6i0Wg0Go1Go9FoNFvKiFi8McPjHx7+FnJWO46b/C5MbdDWOVsCDwUVRZtDxc6TyeRA1F9crP7aQZE+e0EJT667C3MX3ob3HPglHDr51e6ww8UNd/wfLrvmW8j252BaJvzAA1Mn1HTN9Dyl9ZvvBwj8CJEVwY7H4JgZGGEMZmjAsUMk4r70PYvQDOEhhp5+oC/nwHXTsku0livDQhGOwzZCFNwy3MiGGR+FeGaKtDkFhjkOJT+UdkLEwmYYQTtiMh6GOwXF2B1A2oLTGyId3Iq6xCwUCin4URaxBJM29KKnLQUzmUNdUwQzGov3nfkx/Nfnvqr2Q6PRvBpavP3gBz9QbvO04KAL/XBQs3hjbE7GHdUWb0NDi7fOzk4V3mC4rXIYg5QhJ7TFm2Z3hBZvvAYYXmQkri1m2NcWbxqNRqPRDD8jongj+XIf/r3gz3iu7SHk3D6lFBqZLe0ahCoGGVEjpT45yWOpHSKlmJMJZPVX6rI21mHZkaGVWSS7OKFpOk7e4704YOIx1V9GhrvmXoVL/vo/WNu2BvFEDEHI2GshKkkVqHyzEFYVb6EvY2rJxNyR5cxMGsSQjKVRl4kjEffgut3IeTn0uyG6u9PI9o+BaWeQytjye0mOywaYERV7aZQjC74lbSTHwkntLZuZBTdsAQIfMaNX2u6GaSxDwhgLPzcR/fZfpa1WTAj2w7jMvShgA9q6ulD2TNTXjULkOujp6lVZWafvOQOnH3Me3nf2/0NrS2tlRzUazaug4u3HP/6xSgIznJPTGpycMqanVrwNzd/+9jcVA1RZHQ+T0pPw3k0rZca30soBze4Ildp0CR2pa4v3tk984hPVpRqNRqPRaIaLEVO81egptKPo5zeqkzSvhko0/ltTvhlGgFKuC2tXLQV8F2PGjUGyuQGOUcbi55/Aow/fh86edUg3xpGVsV28eg3OfPMXcM4ZH1MJAnZEKntoojE5CgknVVk4gmTzPbjkiu/ghjsuRUNLAwKvCK9YQGA48KWEsJQFnPwFO/IROTL2cellIMJnIYJtphB3EvK3fJeer/P7saboIe0dD6O0PwJ7KZzEethhHGV/BfxgHZyoEXa8UdqRtmIpOPZhciwPRDksIzLrpG6IKLhR2pPvsdMQWBEM7yo0FJ9GvTMGXiKOrt52ZHN90rsxiMvmIy+GyDBx6nHH4ZMf+Bwmjp+GulR9dS81Gs1QcEJKxQ8fbyPxiOMktZa4QfNq7r33XixfvnxjBvDhgseSYRymTJmiEiJpNLsbDzzwAJYsWTJi1xYt6Zg4TKPRaDQazfAy4oo3zTZSzmPpi8+iu2O1CEM2knUJNDXFEZX7sXbVQrR3rEToBFi0einuf/xRHHXER/HlL15SXVlD/nbNJbjkHxcg1ZBB6JcAz4ULC+XQVokSLDNC3AiRsAIE1FcaNrWeKJc9mVg7sC1LWc4YUrvDS6GjOAvNyamw4utRynciKGYQswpwYt1yIdWh5JbgRhuQSE9AMjUbJd9BMSwgmWhGKn0oIr8M3/2LHNsJgH0WolQBCe8utBbuhusB6716hJ6BuEOF3GgU3Q44dgatTZPxyQ9+AP/vXZ9W+6XRaDQajUaj0Wg0Go1m50BHiX6DoWVG27o52ND5gPwVoJDNo5zzEJkpTJi6D6bO2BOwfLS1LcWtt9yEP/z5j5j7xKPoLeURS6dQ39SIqVMmYfGye3DfnKsqjWoUoVFAIpNEb38euYKMqRFDxX7NBNNeKEtDw5LlDkI3CS+bUcq0yE/Lrwn4BrOY+ugplxF4kxEPD0AheAmF8H5poRtOxCQN7XCsvIojV5bPsuUC9iiY9gxEdgM8w0Vg20yiCj/ypIyGL20HYa9sswTXS6M/bEYRcVhU9sWlbwlf2sghFg8xcWIz3ve2d2Pv6fviqecfHVbXEo1Go9FoNBqNRqPRaDQji/Vtofpd83oTAf19C/Hcc1cjDAK0tM6CRcWQa8GMLDixOOIxoOR2o1TOIV/Mo72jDSvXLMHiZYuxeOlCWZ5HJp3Eug1rsGzlGuyz15FobNTxv8iG7tWYt+gxrFnfrhIoWJaNMGI8vEpmQiOq6J1p7RaU5WIwHMQSDjVy8OWfgmegrxCh7FswrAPhGiX5ew6i7Bg0OnsjU9+LyOhBqZBHp7seRStAQ+YgJFN7ILQM2PYkpJxDZQstcL1OeP4GhEYOVsyS7ViIO55sswA/KiKWqkM6NRll10ehlJXvzXjvWR/GNz/7Q5z4pjdjysQZcpzrkaD/qUaj0Wg0Go1Go9FoNJqdAq14ewMpZvOIWQEWLXoRq1d1YO/ZB8GOpRGFFkKlFAoAh26QJdQ1pDBpygT5TGDspFZMmDQGq1YtR7avB2ObR8GX/5a1LUa5GOKQg06AZTmVjezGjBszBR1dfXj42TkcSQRepOIMWpYFy6TNG+AHIQolH0FURiYdIZFxEBghcqUAfTkT+UJa6k9ELDYOXrQWgduBlLcn6pMOrPRLcIMC3PI4BFY94qnJaEqeCseeLu0GcgzjMI062WARVuQihnoYGA1DlseiEIkwAQetiKw9ENl1MIIMPNdAuVREfWY83nLy2zBj8l5YsnIp0ok4bMtUysNKcgiNRqPRaDQajUaj0Wg0Ozpa8fY6MjCcHrOQFvpLKBQ9zJ17H6JCDpOaWxG6BZRzPfBLfSgHRUS2gcD1sWblYnR0rkbZL6Av34Ou3g1Ys2YNWhubcNC+s9E6thWe6eGFBY8h5tRjz5mHwjR2bwWNY8fx3IJ5eOCpuxkNHa4bqjFRCiwZ/0COh+tFKMrywHARS4Uw4iYKrqtcU/MFwC+nkIyPg+3IxeI5aI6PQWNDm/yxGLlSFq5sJ5U4Ey2ZDyOdnIHAb4QZjIcR1KO39CR63duRSLpoSjUhhkC2l0SptBJu/hlYxW45D1LwkmOlrTzKPQZisQQM00VYttDVvwSPPj0Ht99zN+66/yo8+Ojt8AIfM6ftLbtTURxqNBqNRqPRaDQajUaj2XHRirfXCSrdWBijS7k5Ggb6NixF8fnbUNf2PPb2+5FZtQDhS48CC+ciXPYY/HULEeZ6gfQ4rG1vx/x5c9G2fjV6c92AGaC1pRF1cQcJaYsWb2u716O9vRPPv/gsJo3fE1Mmzapuffdk7pO34//+eTHWdnTAjsWVu6ltmHCMCEYUIgwi+IGMXWTDk+JKKXkRsoUiiq4rx4qtmLBtG7ZZQDxy0JhMIpFaBi/sR+COgeEciihxMAyzVdrrhesWYMk2fGMD+koPo+ytQF1iOjJRHbxCOwrFepTKK2C4TyBeLsh6o5B1JqEcFeCUTFiOL232wSuX0d2/GGvXLsfa1W3o6lmI3v41WLp8PlLJeuw18wC1jxqNRqPRaDQajUaj0Wh2XHRW0xGmNrxUuLHQzTGfy8GfdxeM+bchmWuHEUQIaIEV0CGyCtcLPESWDTRPxbqmSXgitx7d+S7kSx3o7FqN+lQMplvGuIZWeAkLjy6ah76eMnJ5F2ed+ll8/pM/363dEv9w5U/wgz98B7lypFx0y8UiHDNQmUwdM0Rk0q3UgW/EUHQteJ4B0yrJZ1aOU4iYI8fNi8OKGpCQP5KOh6Rtwwg9WS+S9Y9EMTgJ7ViD3vKtiJVtNGWOQiKZRDFcgpLbCQczkLQOhR2tQBiskm0dhNB+GsngNtT7MQTxQ7EhcSRMO4u6bIBieaV8X4lYZML31iAs+6hz6lBXH6JU8pCIJ3HOmz+CCz79g+peajSvDe85tXsQ4X2BCuVkKqX+3lYYmzInbZPhfJQY1ZcTmUxGfW4P+Xxe9bO278MB+8T9TaXTcJztc+svl0ool8vKDV7d94cJdYylb0m5H20Pge+rMSQ74jFmnwo8xgPO7+FAHWP5TMs1wnHcHnh81THm+A3zMXZiMSQSm4/9SdmC9wDCPnA9S67/1HZe/6pdnhvS5rCfG/Kpzg35vj0MvvcNB8N6/fPckHuAGr1hPjeG5fofdO4MFzyupoxjWsZwe44x+zSi17/0j8/K7YHZ8V3XrYzfMI9hTI4xZU6NRqPR7PhoxdsIw+Fl8TxPPbxz7WsQ3n8Z6tqepjYORV8Ehc24hMoBEsnHlXVjWBZP45fPL8CavjYRBihoGHCMJGZM2RtZr4jV7avR0tSIzo4uxOwMPvze/8Xpp35cZcvcHfnrNb/GV3/8BUSJDJpHJVEs94mAK8JPyEQLIthbNoLIRFkESyOMw45iImQW5XiVEIsZSMZjsIyYjH8M6ZiHurp+5Z4aeEkRyhqQzY4VoXkcAjuPDu8FFIIIzXUTkLJmwXT3gJFsgxEL4JX2QGB2ImFlEHdnIcRt0s5NiMGDabcg748DPB9J9KnJhsx0YYYmEnHpQ8KCbYpgHjWhM5tBLO7iY+d+BF/4yAVqHzWaLeGBe++V85bu0wX1NyfqzS0tOOTww9Xf20q2vx9zH3hATVJ4jxsu4rGYmlQcffzx26Uc4L330YceQj6bRVEmP8MFX6D4vq/Gb8LEidWl28bihQuxdPFi1d5wPo55jEeNGYMDDz64umTb6O3pwUNz5qh9HtZjHI+rNo+RYxx/DcXR5qBi4OEHH0SpWFQT3OGCfSvLZPlNxxyDMWPHVpduGwsXLMCKZcvU+A3rMZYxHDthAvY7YPMW0H29veoYcttUTvDcaBk1CgcfyuQ/205/Xx/mSrtUoAz3ucHr/5jjjtuulwPcV17/hVxu2K9/7u9hRx6J8TL+28NIXv+j5fo/YDuv/57ubnWPd0R+9aSPwwWPMRWDPMYx+b6tqOtfzkFe+8N9/fMYHyXXP8dxe3jpxRexavlyuMN8/XMMx8vzZ/b++1eXaDQajWZHZvcOAjbC8AHLQoGKdK1fC//Wn6Cp/Ul5oJdRkoewEVHpI5+bKIhkXRFAA/k+q9SLc2IWSj1FpDONGDMqg67OLJ5+9kmsXL4AVhTCKxdF4LJh2wX845rv46GHb1Hb3n3gG8+KYFN0i0imYzJ8tNgowS9ZCPyY/JpCZNQhNFJwfVMmbAF815aLwYBpF2XsDDj+dFj5Y+VzT9iJMgwnQOiPRqmcQFbGuL+YQ29uKUr+I0gnVmN8uhGT6n00222od/Ooj3pQF5QQx/OI2fchbvXDiXXI+fAC/GwZ8JNwEk1wgr1g5AJ4+UUiQXYhIX11DAeB56OUD1AqlGXCUEQu7yNXkEmTGYM/jG91NbsPYfV+VCu0iBguBrY7XIVsjyXUQIZqfzjKcPSvZj0zEmW4xo8M1f72luFipMaQ1wg/h4PBbQ9X2dJjvK3rbQmD2x6OQoarj0O1v71l2Bihc5dluMZvpK6vYWOE+rcrXf8ajUajeePRircRhm9cqXhTbiaPXomW3hdRzBUQ+i6McMsLQg/lwMPZU1rxtWOPwsQxeyLRcgwa9z4PjVNORNOYA+CYdcj25JCwbRiwsL59DR56+K5qT3YPbvj3n3DjHZfj7rk34vp7/ox4Ko5E0kah30U568DwkjD9OOBZCMum/G3CjhyYhghXpgfLjMk4TkAs2hdONAOWUQc77sENYujtGY2+vgz6cyZyRWkvKMI3i/Di7UiY/RgbAGPgYkxyIcY134xRdY+h2WlHo5lDvRcgYz+GutGXIVO/EKlwPyTCyXBiLkybb34nwZTiG80I7XpEdgo5OWc6+rLIl0OYFi0me+XYemjMZKp7q9FsGRTOa644tcLMuxTct5eh2h6OQqvUpFy72wP75timtFex9BnOwrFLxrY/yUncYf+G3sb2lQgxaXt7SSdsZdE09Da2p9Dy2EBc2t8eaJkyUseYcP+3Fx6Hodrf/iLHWPb9teA+DF53ONQJ6QQzhI/EvlWs0hPJ7bu+qDjZ0c+NeOyNPTdei5Qc4xG7/k0DsfhwXP8iz43AMebzg+f3cDBU+8NRNBqNRrPzoF1NRwgOKx+KVLqxdCx6Gi23fQNJuCj72z7kFsXleAo3xlpwj38MCqPeBjvKA0EZgV9G5PXACTtRzq9DoW8dEnaI0449G8ccfAzqRUhMxU31uasRhj6uve0qXPSbL6OhMYaGhkYsb1uOEA5Cw0K2uwiURBCPi4AWBfACj2c/DNtQ6mfTDmCYDmx/EpxoMuJ2DE68B0ZsHUyrH6VsA8rleqnfAThZ2E4M+ZwrbXmI1/moc5NoLo9CrL4XmZZemTDI5qTpnt5p6G8/RQ7cKrSMfQj1rTmUizF0LD8c+f5GGPXzYCRzctzGI3AdeG5RJguRdMlFsdAjxzSPuro4kuk6FEohTj/2HHzt0xdiVMv2uT5pdi/m3HefcsUrVF1NGZeIMZ5OOe005QK/rXilHO695wF1jxtOV7OYYyOQazcz8UC5duIVF+xtQOZNyLXNg+XJNewOX/84GQvk/p4ZNxtWqlVtZ1vg09ftWw2vdwWCoKLMGy7iDFKZGo1k68zqkq2H3YncLLJtz8My+DwbEId0O+ExDo04MhMOQGTFtvkYQ+7nubb5sAK5tw73MZYByIzfD1aieduPsZRyz0oE/avV+A3rMZYxlJMQiZYZmxw/dQy9HPJrnpa+UC6hwsNEpi4NS9b1E+NhbsO+qb3w8siufU6eV8Gwnxs+YqiTcwP2tl//iELk18m54WdH4PrnuSHXf7Jlu84Nt3eNXP/LR+T6N+T6j8v1v63jVzl35Ppf81zl+pc+DhfqHm8m1DFmvN1t7aMhUl52rdyfgvzwXv8WZcUIRx97DFpHja4u3Tboarp8yZIRcTWdPHUq9t1vv+oSjUaj0ezIaMXbCMFhZeyJWlDl/L3/h0kLr0PRo+C9zWKkEMl0FHihcTr+L/lhdMVmw4lcWSJtqlhxbLvynW8pTREeosiDGZRQl7CRjpvqMxO30JSy0ZJx0Jxm4fcYaMDBt6QxyxBhcnv6+frR19+Na++4DH+95VdY274B8YQI7PUNKBZ8ZPsZFNyCEQYwfQ+xZFwp3soUgIwIpl15k1v2RQD20ohFE2Tf47CT62W+3wVTjpXpjUa5kIRnFeHEc4jFQil1KPQDvhfKMqAhVUBTrEnaEmEo2S9CWx3ygY/Ojpno6zkI9amnMH3880i3esjK+bBm8QHo72lGfPQzyLR0IyhMRXdnI/L5bti2hzTf9EdUphZFgLZhO6b0r4SPnvtlXPDJ71R2XKPZQoZSvPH6PvXMM7da8dYv11Vnr4s1nSV0MJ5k33wkbB/eME7KbDNCbymBe1ZNQ78r1yMtUrcSmRfLBBk4buIKTKnvhRcOj+UCoaKC7c9dOwXLeprgWNu2715gYPboDhw2Zq20Z1SUGcOEI2O4oKsVj66bKMeayvyth/0bkyngpEnLlbVtsF3PrlfCY9xVTOFeOcZ5z5GJ/dbvPfsTMwMcP3kFJmb6h/kYR/BDCw+umYKVfQ3bfIz90MCBozfgoNHrVH+H8xhzDOd3jsaT68dv8hh7sv3WZBFvnrpEnikvbz8lz62XukfhwVXjkLC2XmlWa/ekKcuQHoFzo4fX/8rpyHqxbbr+A1mF18Bxk1Zgcl3fsJ8bjA87d81kLO/djutfxnD/Ue04ZEzbiFz/L3aNwmPrJmzX9T+2Lo8Tef1b/rAf444Cr//pKPr2tl//cu6eKMd4/DBf/7TGc0UuXJyfiqLZhIktcUwck8TkMSm01sfQmLG3WEZ+Yd489HZ1jYjiLVNfjwMOOqi6RKPRaDQ7MlrxNgJwSFl831cTXWb9Mm/5FsZ1PIGiu/0uHo5fRsfY2fjF6P/Byv56mXi8RsBbKuBMC8YriomQWVOlj2Hgq7eGtm0h7YgwnYkppVxT2kZrXRzpmIFG+bs+aaMhaUmha2a17TeYNRuW4Hf/+D7ueeQ6xDO0fHOQK3uw7CQCN0D7ui6YgfS73kAiHiDNLGkMmks3O9lrvmXuz+XQ012PstuEWLITdkKOlxHCkLmIKe3ZRloEplBGqKBivTm2IWOSRjmfgBnFkUwmkBnbAbs+h+yaWYjy02DHivD8ZhS8CF6iAy1miDHJVXCTa9DTPgZ9PZNgZdahrrldxt1Hri+D7o4mlEo90vcy6lKO9NdCRE2enDCh54qQWcLHzvsffOXT36vuvUazZQyleKMb1pvPOOM1FW+uH2Lx6hxWrM9jWVsBLy7Poi/vwZeZbUPSxKyWXpnk+ep6Gi44nyl5lkxq5boMrG2aNBK2M6WhHw2JsprYDjer+urRU4yrifi2QOXd6HQR42VyO9wPYt6jO+UetSYr97zqsq2F/UvHfExr7FMT5eHsI49N0bPVMfaCShbLrYX94YR9SmM/6uO0QB7OYxxJe6Yc4zr0lbbvGI/NFKUM/zHmGHbkk2jLpjc5fn5oojlZwgnT1rxC8UaFxeLuRjy5doz6vrVwv1KOnBtN/XL9D4/rao2Xr/8Guf7Nbbr+2R8esykN2RG4/nktGOr6792Br3+eG2s3c268FuxfJuZhqlxfI3H9F1xe/w1KOb0tfWR/LOnXVLnH1w3z9c8rhcrV1blR6HVTCHwX5XJBuUAzPMC+0+oxc1IdJo6KY9bkemQ24xa9ft06dHV0qJfxwzmGfHY3NTdvUYKP2lRPu6dqXm+ooK4VjWZ3RyveRgAOKR9uTB9OpVtfXx9St3wN43rni6Cx/Q+9eFjG8roZ+Mm476IvaIWNbTSv542Q4o66F9ZujDIBqirmVLHsitJHBI5UzEQ6biEVt0UYM9CccdCSrhb5TmVdQuokHAsJm7ExBt9kue/D90aS43zF9T/HH2/4AfxyHiJ/IbAs+LIfxVKAYs5l2Dak7RRSqQDJTIh4LKneYlKZYFpJOU4menv60N0fQ2A0wXGKst9laduFIUKSIRMKx47glUxEQQQr4SEZE2E0Ke0UbBiyfiYp220so9+MI7t8P8T8RtS3LJX+jEUg/5nNi5CS9uxCBLc8EX15E0VrGZL1HuqNSTLyOfQXOqW/TKtflj0rwLEMpBJxObYOykz+IEJfOm3jnWd/El/61A+ln9ueBUyz+7G1irdCOcDydQU88GwnlqzJobNHzksrJZO5ULkcGRGvZZmYyMyM1xMnocNpr1Frj5Yk2yuq0QqCE7Lh7V/ltsnJ6LZOumvQaoPKkcpeDx9sjceKfdweKCFwDEfiGLNVe4c9xpX2huUYh3KMZRI/nP0jW3KMa4q3k6avlRVe7gGVbYu6GvHE2tHbpHgj+twYvuv/jTg3tgSOHRVju/MxpnKvIiPLcRL5MpISRAz8YsEtZTG6OYmJo+M48eBRmDkxgwaRiXc0OCdhofJPK0A0ryeVuaXcj2R+ps89ze6OVryNADXFG11Ms9ksenp64Nz1I8zoegR5Kt62c8QTcHG3Nw6/n/Q9pOoni+RGV9MRRG6UymJOKeVYLLWM1lhRSNdZ2afqd1rF0TquSQSPxqQDO+pFfcKEgzxs5HDAzIMxqj6lFEvby7/nXIsf/t9X0dW3Fg2pmAhAnoyvi3h9Ar09gUqoMG1cMxoTDfCCfphMklCO0NvrKsWcE6+DbWdQyLko2X2wEimYxX0QeaNEsFqFyF4IM5ZH3E4jyDciCgxk6stoboxQn04g21eCW+xTFmu9YSs6s4cg7JM6Tc+ieXS7iGQOyv1NCOV4mYlO2N5Y2OGhMgqr0e8/DzNMoM5ulOOZkf4U4Jl9SKccuSjL8NyyCM0WbCMufa6M7ejRo3H4oSfg3HPOx+xZR1ZHQaN5bbZU8bZyfQGPv9SLJ1/qxrK1RSQTCcQcS1nHIqRVW+X+ptFodg6o1GnZjOLt8e1QvGk0uytKmcAvIg+blqMswHPFAsa3xHHIXk04ZM9GzJ5Wr+q+0XA+4vu+MgZgLFY+w/VzXPN6wOuEsibdolVsYa180+zmaMXbCMAhrSne+vv70dvbi/5HrsZBS/+Osjyct2fEebuyggJ+1jUFTx9yMVLJBjUhfmOQ3qj/qzdRCiJygx3o1sq3kFHggskCmJ01YTvIJONIOVAurZXYco58r1rMOSZStKqTz81l5Fq45Hn87I+fwpI1zyCXpfVaDIFPCxwDoWUgly8jJn2ZOq4VCdNAOczBNwP09XnIZoGyx1hvtnqT68uxSqYjtW03n4EZNsCyiwiidnlIFNFQL8vsCPleC3VmCyZNKsMxC+jsyaMU5VDMj0VHXx0KUR7JmI+6TBaJhMhjUYiwLGPgGXCSctzi9SgVImSLfQjlPEjGmhCPZeDlE3C9ftiJbmTSGcRiDorFIvL5nFJupjJp9cb1yAPOwPkf/RpamkajqWH7gv1qdi82pXg74y1vUX8vWJnDbY9uwLylcm4iAdukVZun7mP6EaHR7LxoxdvugXohKvAlneb1p6ZgiAwmjXHguzll/XbaEWNw8J4Nw5Jhdlvg85uF85FcLqc+afWm0Yw0PO94TfDlbjqdRiqVUt+14k2zO6MVbyMAh5QTVr5douKNFm+rFs7HXo//GOPRjdx2uJumLAMLpb0L3aPgnPhHmF5etueB4vTLIvUOhrrJVopp2VIogPBv6a/qMv8xlFVN0mbcKMaTs6ox5Ww0SqEFXTMt6VIOGlMmrrz+h7jylu8qN4VsfwCVUI3jbsZR8iMUiq5S4I1tboQduSgHZYSxuAgdlqqfK0l1IybCqoGyX0JC+pRyHPU2kBGlKMRSYWiZPjIZG8nGErxSDGZuAprrI9hOL/LlXuSkz31dY9CdlfqJNtRJP9OJNGzZZwsB4k6oXG/teBplmfRks90oFXzYZloEsXoEfkopDiP0IlNXRiyWgO+HKBSKKkucejskxzydrMdHz70A//GhL3LANJqt4lWKNxF+mNW0ZcZRuP+5Xjz9Ujfi8aQKYh7QglauJf1k0Gh2fpTiLbUJxVvnLqZ4qyo/KE9QDosi2a/d4T4m4lSoXAjlKxVwu/G9m/tv2Y6SJzkmrzcVnUJF1g1FCszLc3evKRmcdMgoHLd/i5yfqsLrBq8DKtpq8xHKALR+08oPzetFLBZDXV2dzKUySvFWuUdrNLsnWvE2AlQEvkg96PiGqaurC52dncg/cyuOWnUl6GVZqsoDW/ro40GKS2U/jHDh4nWYN+YEjD3gP2E7aUR2PdwogchMqHgjSrRWMZgqcZikM9UWqmWHOuSyU9VBoOUcEx9QcBpoNRf4ZQRuGbYRqreGjpRc30rk+5bBL61HMbseYbkTvtsFz82hVOxFX98GmH4/RmUixKTtrn6A0dNsJyXHhK6mPuobm1DfUI98KYdyoSTtxmFbjorlFso2TTNEPM44TiGcjA9bGip2NSAqtKCuqYB4XSeyOaA/m0SBnngyrKm4g2SccUtcVRhwt7ExiVLZxIaOkspM6jhWRcHmGiIEBfJJ66MS4glPHkox5LIFWV5GOpVBLJ5ET08/3nzMufjuf/8Uo1rHqLHSaLaGwYo36r6LvoVbF02QP+pgR2WEdCXdkW4NGo1mu9kdFG8Mg2E5cfXpFvvlWRzKPc5GLFmnlC+UIVRIjB0MKj+2VwSnm2Mh24F7/3GByBAZHP+eHyGWSMt+v1GeECNPZdz47ZVjx+Pvy7HO97Qh1TAGTiz1hh53irZKjhXZMpfPY9r4FN5+3DgcsU9zpcLrAM8vGgKUSiUV+oZxp1WSB/2w17wOUMlGDwsq3li04k2zu6MVbyNELaYCXQZp8dbe3o62tjbUvXA9Duu9X4RCA0Vvy4c+aRtwRTb++bIC7iyVMbbFRnOmDjOmHY7mpr3Q74XokgdrbykF12hEEB+F0JKHe7xFHvxxufs58ukol0zLiYmAIg/kMJB+ygN4Y9nxBFOi3sxVg9rWPiNOIKTIArUvsoPyt4+g3A3f7YVX7pHvPbCjHEyvHX1dbejt7RahvB25njXK9bWppQ7ppI1crksdoyiykEgk4XueKql0AvWZlAyUD9/0YSZKyHXHkF03DY2tZTSOXYdcbxpeGMGLPBT65KEi9RyHlmsuElLSSSCdNkToiaGzO5QJgYu6+pRsJ4FCroT+bBExJy0Xog/PzyNOhZwcS8+PEHeSsm8OSuUSzjvnM/j6l37AHdVotprBijcq6IuBg3uWTUbZ41W0Y177Go1m+9jVFW9UPFEmaFvyGJY+dxv6OlaoDJS2yDkNo6Zh+gFnYNz0w6rWTzuOuKv6bdI6LVT93VYsO4a+zpW46VfvRiyZwVs/dzUS6RZl8bXrEalxM01b5LVXjhvPAUOWz5tzOV54+O+Yvv8ZOPIt/y3yFN0b3tjjThGVFnCUw2kBd8TsRrz92PGYOlbkyxFmU4o3jWak4bmnFW8azSuxvi1Uv2uGkYH6TD7k6MJIRVx7bBzWFCw0FNagNeZR5hJRgg/GipVcrcg/sGRybMsTOy3P67aSiR8t9nBje14pd/xSHq0NFtJmCcX2VdJWO2LFZ9A2/1Z4Gx5CUzgPZs/d6Fn6Z+TW3Qy341Hk1j+HXMc8TGnOYO9JE5AQYTtO0xfpQ9kPEUtlKkINC2+OIigwq6mplF1Sj4KNEiHeACFGjUs1mYMqTKXIwjFkoXtcIP1Owok3i+A5EcmGPRFr2A9248HIjDsGLVNOwqjpZ2L8Pu/G2JlnoX7cUYg37odY3UzE66YhlpkqgivfRMbUG3PbLsv4uPKQCOQYyvYNF74Is/lsBr5ZgIse9PeK8BdKvWQMFpqkboSYAyRTDjKZBOKxikIwDB0ZtaRSuMYTFLihBKBigROEihVf4CsNCBIJBiGNKYtJ7vPECRNw7JEnY/+9D6+MhUazlaxetVLdg1gIldWckC/pknM5rCmvNRrNrgbjrCYdH9ObsvLXyxc644Z2FhJYm63EEN0ZoaKFLw+fvP0XePim76N73UsoZNuVEibXux4dq5/Hkmf+pSzeJux5tFJA7AhQxupYPQ8vPXqVesbXtU5Wn9sClXflYj+WPH2zsvCaedg7YMeS29zejgxfHHevW4QXH/k7fLeE+lFTZT+rPyoZ1cTip27EhhXPoHnsTEze92SR3d54BSS7SJmScmvMsbGuJ8KDz7WrrOCTRidl2cgqIjin4PxjYHIFjeb1gPdihsxhcgUWKt24TKPZXdGKtxGkdnOpPeQo9PF7Pj0eC4Kx6HdDWKV+mKGLegfIOAYSNpCSQqVbzgV6owReSOyLJ1rfjHl+CplUAcm4oQLvNzc3qXhmnf1ZjB0/FslkGp1d/fKQN5FKxhG4eeT61iEsdCEedaLYvRztS+7DMTOn4EvnvRVH79GI2WMiHDTRxnGzRuHgSRlMaTQxvt5Eo2zDMcOK6yoVXSI0BIH0N5ZQ7hu2Qys6Wwl9TKggFdQ+yl5XyxsEhZuIirmKMi4Ky7KMLheyH4YlXY7BtpOwE82wU5MQq5+F9Ogj0DLlVClvRuOEE9As31unno7myWcgM+FkpJoPRaxubzjJybDjsp48POwkg+hKuwGQTrgIvDx6e/vhezK5iUrKPZWhPAIvRDHvimAcwZO6yp1PVmLW0ny+LEKQHGvLVpZuFoPyBpH6O5L/isUC4gkLpxz7Frzv7Z9BKpGp7KNGsxW0dZexfNlymBGV/5U33bw1UfG2tLseQURBSC3WaDS7GFS8pTaheOvayRVvTjyJ5+75PZ5/4I8yobNx8KmfxRFnfRWzjng3Zh76doyeciCyXWvQs34R9jryPdW9f3lfKaPVymvfBF+uu0X1N1PXiaew8LF/4rn7L4Mtz/4p+5woS/lysfL7KxjQjmprkHzFsBzlYh8WPXG9sn7bc0sUb6/R5qsZUFfVrzLwe43NtTd4/YHI8lf0aYh6TjytrBqfvvM3Mlohps0+VVWrjJv8I380jd0TE2cdjWn7ny7yngjWQ41DdRtqO6+578MLj4shMqoh8t68FSXMX9aNSaOSaGlgUJSRQSveNG8UvMa04k2jeRmteBshajeW2sO9drNh4UPPTDdhXWIqFtgzsNYcgw1hHdagBcuiUViF0VhsTsT89EGY33wcchMOx+jJM3Hw7AMxbmyztJFTccA4Ye4XgctKBairiyNmOqirZ9yyJnmwG/BKtAILkbRNpOuagVgcJc9HZ34DWlrGordnNe6458dYt/IG1BkBDp99KGaOTmL/iRkcMb0eJ+7VhNP3bcab9mzFIVPrsO/4FGaOSmB8BmhOBEiaRcQtEYYsW7nBRgZdPmSBFLpIGiaTF3BZ1WLudRZwXgkFDSlKMVdRzlUs5nyloAuDsnzSYi4uwl0D4ukxiNdNRSwzE7GGfZFqPQzpMSegccJZGL3H2WidfDKaxp2MlklvQvO4wxCv3xd23SSkG8chkW6U/ZYxKRRRzuVVZtNi0UW+VJJZkKcs29yyr5LRmiJ8WUYKJiPRyfGMQhkjniciVBpmgFjCQDwVYcKYqZgyfu/Krmg0W8ijL3bjN9evQr3Zg7SZl3tG7b6kFW8aze7Arqp4s50ketYvxMM3XSSP1TKOfse3ccDxH0Mi06wUW8l0M1on7INJex2L1kn7IVU/ZuPu84WhbScqsgllM3lemzI5tCxHyQdKVhiAJXIBX4hRvqnUt5RHQKV+5WVGhcoLPtuRtpXM93JdKsho8cRtxeJpbFj+FNqWPoax0w/F5L1PqNyUpYO17VORaA1qh+uyH6xb2S5lyy1XvLGtSt8oo72yTf79yn2pwDa5n7V953dun99puScrSa3KeLEN1qe8S3nqlcgEnL/JOA8Ma8J1+CKX+/uqPm1spzKuTiKNzjXzsfqlOSITH4Cps9+s6hC1v9Juqn6UHPd91bboilqTxYk6ZtVYgFyP26rtz1DjNZJwv2y57rIlG4+80Im4Y2CPCSPzclUr3jRvFLz+tOJNo3kZHeNtBOHQstDSjQ88xntjsoW+vj5VmGGI7oa19N4srMubEv3gazcrpmCur6/H+PHjsW7DAtxwy++wZMlCeMgh525AptnCqHQdxmXGoLVlDEwjrpRuFEd8v4SO9jVoL2TRL33JFaQvIgBNmbwHYiLc9PcsRGtjgL7OJGbteRbedc4nMHOPA6VG7cZIZaGp+jGYZaufR1d/H0a17os7Hv4H7n7oFoTmDNhpEXATGYR2K6xYs9xo60TiScGwEjCdjAg7CRkXClNSKOzI98rf1VNx4ym5o5yaNWmdo1L7zodHRcm48XvkygQgJ8JeHoErn24efrEXYbEL5UKbHOfVMIJuBKUOuKUc/HJB6njwip58z8rkJ4QTs0Vo5nFnJlQToRxlWCFOP+Zj+K/zfwWbQrdG8xp4QYSb5rbhugc2qFiBx09aitGpArywMklRMd58G3cumQA3kImh/K3RaHZOBl+9A6c1tRhvJw8R423hThrjjTIJlSiP3PQ9vPTYNZi09/E45QMXq30bHNusovSyK7G+pAaVaFSyLH3mVqyYfyeyPWuVi2bjqGnSzgmYsu/JSjEUhmynkp0yJ3VWvXgfVi14AMVcl8hncTSO3QPTDzgTE/d8k2yz4hWgFDoiJ1AxRBfX3valqo0xUw/CXke8B6MmzUbHqnl44aG/oqvtJfV7fesUtIybVXWHPVYpztgGXSnblj6KVS/ci861L6iDzIQBE2YehZmHvA3xVINah/vT37UKt1z6AcRE7jrr/L8ikW5+1Tiwb+zj+uVPYuUL96B95XPKAj+ZaVEx8Oiimpb2A49pqCpQgUnXTlqZUVHIxBXj9zgSB5z0SVn/WRnDf6nvTWNmSv9CFWvuufsuQ0PrZOx77IfV2HEsqeRiu0/ffSm8cg6Hnf6lSuIL/ib/0e2WfVq/7AmRWctq38ZMOUiNRUPrVKknMmrHcsx/8E8ybgtUnzJNE9A6cV+Evosx0w7G3ke9Tx2X1QvnKCXkHge9RR3LjcfdSci2C1gm+7J6wf3Idstxl/2bss9J2OOQt8qYNcmY0Tvi9YXHmp4YxbKHEw9qwvtPnYx0QuTJrYBzByrWOGeowbFlbK3adx3jTfN6w/kvFW06xptG8zJa8TbC1JRvtQcjlWwMcM6HH5Vw/M4HYk35NlDxxhTMyWRSKd6YhpnFtCJ0dq7Frbf/AXOfuRqh7QI2MKqxGWnTkm24IkSnYHoZWZxBMmah7G7A0g2r0ReJwCmTbM/3RMCKYMdCFHrpJhkT0UeWi9Axcfw0jB83XvpTUoIaS7FYxolHnYv3v/OLWLH6KVnfxcxpR6FLhL0HHr4Sz714D9auX4m1G5aJ4BJTCQpcqdPbnxVBgG+eZyDGt9CZNAyneWOB3QIr1gorORpmbJRsq2IdR0VWpVhKKONb4oBvimkFpkTrHfWUrSgpK4q4Sv9lkRJI5STgl+r5UE0CUeyEJ8UtyPdSN8LyBvnsVIo5M+yDHfWjXOpDti+H8RNm4TMfuhBnn/oetSWNZlP0ZF1cdstKPLs4h4RjwfVEoJ/WhrHpola8aTS7GLRo49U7UNlGatf0rqh4ozVTMduJm3/zXhRynTjhvT/GHgefoxRDm4MWWuV8L57498+UYowwAUPglZDrXaf+nn3sh3HwqZ9Tz3Aq7Po6l+OOyz+FvPyebhiNVP1YpTzqbV+mlF7Hvfsi5dboe2Wl+Fnw6FVKIRhL1ClXV7eUVUqqyfuciDd/+DdYs2guHvzn/6q4bNwuLdCoAKJ11h6HvA2Hn3mBbNvA47f+BC889De1rw2jpsung54NS+C7RWXpdey53xX5il4F1msq3pRyR+oy8cCTt/9S/d04Zg9lGdffuRLlQh/GTDsEJ73vZ0rpRQUU+7Vh5TOYe903VcIKWool0y0yTm1oGb834sl6ZbF32kd/h4mzjldy2trFj8hYfQKNo6fh7PP/Lm0kRab11bjzeF33i3PUC8d3/9cdMpbj1BgvevoGzJXxIFyP45brWacytTaOnoFTPvRr6esMta0Hr/kf1Q6VaewPXU9DkWepYHvT2/5XjeNTd/0Gz9x1CQ448RM47Iwvy/j3V86XXBceuuE7SunGv6nwpEKVyriJex6NE2Xf2eYblQ2WFn5eZGF8s4Hz3z59qxIvrFy+HOvb2tSzvoZtWdhr333R1Nys5hZa8aZ5veF8RyveNJpXohVvrwMVZUvF8o0PPJp6U9HGByEt4fidSjn+xnoUivjmijcoWppRAccsmDXrN960urrX4cHH/4l7516NpWsXoS6TQioWobd3gwg2AVJOIxJWqzK9N9GPHjcnxZa/bTnosswpwIkx6H8Cub4U6jMZxJKuCPFlWLEQ2f4+MB1/XAQZWvo7Rhr/cd73MX5Co3ojWSrIpP2+v2DZqmelrS4EYVy2zYd5hGQyhXIpRF9PxbXFti1ps4DIdJV3p+wOnERS1onBk0m/YSdk35PSzhjE6ibCSY2BkxwnFVsRWXUiRLYgkRLhIYojoFumlRAhr2YlR/cAOYWryi3+V/m7+rnD8LLVXOVD9puKObpVUFEnn6GMa+gXVIn8kuySqxRybm4djLAPMydMxXvOeBsakpYcawvpOD9NxG39ENNU6Ogt41fXLcfK9hCWXMu8p9C99KRNKN7u0Io3jWanhUq3PZr7UR93X+lGHphY2NmgEqfQlZyKt1M2oXh7bGdUvDlxdK15Af+65DxlrXb6f/wRrRNnV62bNg0VNU/e9lM8/8DlStF0+FlfRaZxvPwSYsPyp/HQDd9WSqjj3v0D7HHIOfIMDtG+8hnMn/tXTNv/NGWFRWUVn9kvPvQ3PH3Xb5QS6sxP/UUpc8qlLG6++F1KMXfqR3+/sU/dbS8pRRutxSib0BNh3gNXYP6cK5RV10GnfEZZr9nSPyqeqEx65u5L1H7OOPBsZZXGbPQ9G5bigSu/gmz3Gpz8oV8pBRwVdlS83XrpB0Su2rTijX1+/v4/yv71Yo9D34ZMw1hlaVXo24A513wNnTKeVF7tffQH4JVyap07r/g01i19FNMOOAOHnPYFNX4cp0dvukgpxshpH7sME/Y8RinemFn2jj9+HM3jZ8kxuUIm3K9UvN38m3PV+L7rK7cjLdunjMYEE91tC7Hn4e9AXctkkX3jSln20PXfxtpFD1UUaGd+WfWbYTpeeuwqFeONx+OwMy+oKAnlmNCCjorQ5++7DE/dcTEOPOXTOOTUzyvvAkd+f/zWH2P+g39WFoOHv+W/kcq0quO15Kmb0LH6ORz9zu8gVTdKjecbhSljbsYyIte5+Pw7pmHPyVvmevri/Pno7+lBb1+f+pvHjnMGKt7GjB2r5ACteNO83nA+qxVvGs0r0THeXgf4ECS82QxUqlGhRmVazaotnU5vtGyrFS7j73yI8uZVEaAMqV+HWTMOxwF7nyBtNGDBwgXyYC0jNH3kiiWYTgRDhOnuvm4YjgE7ZcvyvKxLFw3GHKkopqLAhgUR9qQvQVhUSsAwCEUgKctNk/1MwjKS8hngpSUPYeGSZ/HUc3Px8BO3oqtvMfyogFyuhFK5kvkzDCM4IvzYtvRT7q0x6TO354eA5/PtO9+8pqROSu0HlU2+CD+R24XQWwuvfwHK3Y8h6HkYhbZ/oXf59Qh75mB66wY0GC9h+bx/omvVvQjyCwG3Db6s53sF2Rea2FeUlkqpZcVECEvKtuLSD7pnVsa+whupZKiMOxWFtHxTSSACV8ahJH8z4K4cG/bbESEy3gwnPQHJ5lmIN+2HQmwynlxTwgMLe/HQ4h48vjyLp1Zm8fSqLF5sy2N5Rwkbsh6yRR+eHAfLkn2WbVGY27jrml2Wlevz+MlVS7ChVw52UJJrkUppdVVgWlMWGSraB07OQx3jTaPZmaGy7eBxXZjR1I+mpIvWVBlj0iXUJ1ws6alX1ziv/10txhvjcvWsX4ylz96iXAT3PeZDYJKCzcXpoqthX/syPHLz95Ui5oTzfqIs0igXUHEzavL+MjqGUvZQSTR1v1PVjZLKmBkHnommsTNVPSp3aBXWMGoqFj1+rVKo0eU0mWlGKd+DeQ/8UVmeHfTmz6p6VN7VNU1APTOXhvKMFzmQbXasel4ptcbOOEzWP0uto2LGsY5sd+KsYzF+5lGIy/5RqcftUsnX17EM7aueQ8u4vaT/B8kNPlIx3ha/Row3ToLHTj9MueVS6VRpM6b2q5jrVvudaZ6ICTOPVtZubYsfwfMPXIZM03gc/94fSf+nigxroWXC3hg99UCsfWkuvHJeWRrWt0xWMg3dN5c+czOSsn9031T7I8v5YtF3C1go40WX032OpnVeWim5Rk3aD1Nmn4J0/Ri1j1QGqrGS9VbMu0Md38n7nCTHwpR2W1RcP7ry8njNPPhtiCXrZb3KdujaumHF0zKujJ13GMbPOEIdw572JXjkxovUOUKlKuPD8YxPyPEZO+0QpTiktZx6X/sGoqRDxgFGHI++0IFJYxIY25yo/LgZujo70dPdrZRqfvUlPhk3YQLSMo/gsedyHeNN83rDe5mO8abRvIxWO79O1G40vOnwJlSzYqu5kTKGW0NDwys+ubymdGN9rjfwTQHbnDB+Bs576xfwlpM/JSJjK/wggidVSiKQl1FECS7CRAyBCNaxRKjSlsdijnzGlCBDoSSWsFF2i2hv70EuW5SWpZ7UoeKGD+p8oYBCsYSi14kVa5/D0lVPY0P3MvT0Z+H6ISJabm1UbDE2imwz9EUYokBLZZgn+yDCVH0TmEwgny+hrz+PQoEWd1TMpUXoqUM8mZLPOAwR1phjIJZIyf7b6O9egeUv3on1i/6F3MrrUVx9JfLLf43uF76N9U9/HovvfT9evPVMrH34Q+ie/z/oX/Jz9C2/HD2rrkVf210odD8Nt7BSBL6s9IXBdSmopUXAY9y5pBQq52qJICoBfmVgpLzOiDBE5dvGjKxBSUoRoV9U3xlA2i/JdxHMSzKh6igaWNZrYF67gYfXAP96MY/LH9qAn921Gt++eTm+eu0y/O+Ny/HTO1fhDw+24cZnOvHgkj48uzqHpR1FbOh3kSu/MW4VmuFl8Zocfn7NCvQVYog8OUcGTrq0jK3R7LJQ+UYFW0DrNinKyo0P0F0cKlk2sgUTObqNdq9frCynqHhhAH5aX9EyjAoguoRO2ucEZdVFl04qlSgL8F5KeYZKObpr0j0027UafR0rYccr7oBcPwojJFNNGCVtF/o78PANFyrlGvtJ2Ui5MMq9mEoPWrexTcLnOf8euIz1KvUj5XnAdUq5bnStXSB1KkoVZZm1NQoUblvapCKQY0EZh/vPWHN0XyUcC8ogVLD1da5QfRg/803KEs0tZtU2+dkyYTbqR01V62wXaj8p81A5V5G9PDkOVKqyb6qKjAkL4fZrrqBcZ+O4VZcNBcee1pE8ns1j91TKS7obc19pjUgruniiXupxTLZiPEcIpSSTvvoiG//6+pV4aF539ReNRqPR7OxoxdvrCAWAgYWKNFqx1UrNAo6fA5ez3uB1B5KIJ3He2z+J//nCJTjiwHMQU7EvYvBEILfiCfQXyuju60c8ZsOyqbxjtihmlmLsOZrVl2Q7BpKy7VQ6gUymTrmLcjs0T89VzdOL8p3KtESS1nG+ShbBbJ1xh/XrpJ8imMoZ5UubZZfm7EXZjgisVhlOzEQykZDfTfXmjXHjymVXfVf7ZEoRoYfKPlOK51Xe2sVlHduxsW5DF5atXK/eBMaSabhehGy2H5FfRGN9gITTjWzH8+hfezt6V/wN7Qt+ihWP/icWP/gJLH7ofCx5+DNYIp+L5nwcSx75AtY8/yN0Lf0r8uvvRrlnPryitO32iDBWVKIX3VlNpwGmTfeFinsrFXPyj/zK8X8jJjbsGZVzMhEQYTFwSyKk5uEW+lHO9crfFJ7ld8OCG1nIyaFdlzfwQnuAuStd3PRiAVc8kcMv7m3HD25die/fthI/uG0VfnT7avzm3rX4x2MbcOcL3XhieT+Wd5bQk/eRLwfwgk1bEWjeeJa25fGzq5cgW5TJN61HORmrnCqvLIMZqo4uuuiycxUy1ONoqHpDMbjeTlCodGGsNSqI6NZZ7O+EyReAQ9RVhdJF4CPXvZZ/yLqj1adSXFXrRCJvMKRFPNmgFFHFfLesJTKUHZdtFLDoietwxx8+jn9deh5u+/2HcM+fP4N87wb5PaZkGCrQ+P2wMy5A87hZWPbsbbjl0vfh/n9cgDULH5I6lbASL/epSu3vAYX1GL9tw4pn8ND138Ktl75fbZPtsR+EMpyitl7tHBjQzsDCPtLqj26vj/3rB7j1t+/Hrb/7IG655DxlpUeUbCjTAiqjSrlOtSyRaqyOrTRSbYvyx6te7rDUqP09uNQY8Det6/o7VuDpOy5W/eG+3nLJ+/Dkv3+mfq94LMjODW5n4N8DS43a3yLnFrNdahGPO4+D0lduLFFFcbep5+YbVIIyX7La+P1NK/CIyGUajUaj2fnRirc3AKVoGlCojNpUGVx3UyQScRyy/5tw/gd/gs996CeYPHpv5HodlMoGyl4JhhWKcGHApSLFrbiFiriBICrDC/oRiwF19XQ5rSQ4CEUIqZmrJ+IJ+S0D0zbRly1KKSMm22tpHY1UuhX5golcjmnbKbjJCkYAP2C7JVngibBHM/cycvmcEpi5jXQ6Ie06qj4FVso8vm/IetxPB2FowPOYaIIKSca1o3ssFWKG9I1voEM4sn66rk76UKdcK0TsRdk3UXRN2WcbPkRgFtkw29+ObPdiZLueRu+6B9C1/Hp0LPw9NrzwQ6x/5itoe+wjWPHAu7HswY9j9RP/ibZnv432l36B7Mq/Irfu3+hb9xDy3QvglSiIynGhK6idqBZ+r/z9stWcdHQzx2qkoMKF40shUinmfFcp53wR4PxSAV4xBzffJ7+VlWKut2xibc7EQpHpnl4f4c5FBfzt8S5cfM8aZTF3wbVL8L83LsOPb1+NS+5biysf34C7F/Ti4SV9eKEtjzU9ZfQWN/2mWTPytHUW8etrV8D14yKo55XMPhSGQZfjVxeNRqPZGaFrIBUpnltUQfJpjbY5eLejdRSpKHNeyca7YfXZTet8xiaj9doDV321kmSgayWaRu+BKbNPxcxD36Gs40IVa7YCEyzQFfPNH/mtUsDRPXP587fjrj+frzJyUlm2OTmO8Hdayb302NW484pPYtGTNyiX1XHTj8DeRzIz6n7Vmltz/6YCMYbl8+5Qbc6f+xelhBsz5WDMOuLd0vbhlWpVZZqyyqvKf+pFzhZTrTvkPr56me3E0bbkEdz5p/Px7L2/U9uixeDMQ9+JSXudUKk0UMG3jXDfK9D1eueA/aQC2Lbi+OMtq/Hskt7KDxqNRqPZadGKtx2Egcq1WtkWWpvG462nfA5f/MglOHQfZpBy4NgGMukkPM9AseCjXKJARUGMRU4CR4RR04PrBijSpbRU3Jj4gRqxitVZDD4t5BDCtJmSP1ZRdJWY9dSWEkr7TG1vIh53YMunaUZwHCZbsBCEjAXXi8hwkUpZSKcdxBLSC9luZDAgcgi3HKKYp4slY5M5IiTzLTLfwEonRQoxDMbwoMKACjn5LmPkeSV0dXajP+spF1W6vpbcSgwLR/pM4dyOpUTIlM94PRwRYGOpOtl2nRL6IhlmP/JQKnQh3/US8u1z0bXsaqx+9tdY9cT/YK2UpXO+jKX3n4/Vcz+KZfech+UPfFKWfwftL/wB3UtvQt+aR1HsWYqguB6h2y/bDqSfcVjxRlixehnftPStopiTL9xp7ow6Bm8EHBvlXkPX1XIBbiGrrOZ8lwkdGIPGUlZzDMTfJcd3cXeIJ9f6uGuJh6ueL+H/Hu7CT25fhR/cthIX3bISF/5rJX5yxypcPncdbn6uE3MX9+Gl9UWs6yujR863AhW9cu5ohpf23jJ+ds1S9BUYPycvV1BFWB+qBHIsPbmueEwHlqHq6qLLrlbU/VbKUL/tCmUoBv9um+EriiOFyveB9XaWEshzis/w5vH7yIIIy+fdjkCeaYYINIPrUsnG7Jp8eVezdMv3ybM6DOX3l88JxqJl5styvkcF6k9kmkWeias4cox/Nmmv43H2p6/EyR++BEee83Uc9ObPqVhtyn2z2gYLX3gxucF+J34cZ/zHFTjsrK/KUkMlS+jtWC7yU0zV24jIAwPXpxzD/j15+y9kQYiTPngxTvv45Tj6XRfh8LO/pjKIEj7HB65XY+CyWmFcuXIph6fu+KWKQ3fsud+Xvv0Jx73nhzhC2px2wJlSi8ZhIhtIMW0H8VSTWlbKd6uxjQZcP1RIKuu96t8vL4/JOWVWre9lmVx2XM79H+garJaxXhDg2Xt+qxSnh555Ac781F9x/Hk/xRHn/Df2PPxdqi77M3AblfZk9c1czzXUd9lO7bgX+ttloSyt9qvyu8jbsj876v3B94oIIge/u3EVFq/OyRKNRqPR7Kxoxdsuyp4zDsZ73/4pTBu/N0I/QqlIZZstgo4hgqF8DQ3YlgknTtdREYrsQARRESApeAUhfCqwShEKRVcp4ej6aRoOkokYkknGRKOLRwDX9aptRlKnkkVLucjGWCwVn4RCX0TrGouuGLItRwQcg8oYCqxUpnEtA9KUbI9xN/gXhTRL+iKCrPwdSJ8ohNTcbl3XR5krCLGECFZpW1nh0ZWWvzPYbjyRQiqZRjKVUkJjqVyGJ+t4sm+eCHzse1naKZV9FEvytzQXISGCXhzFsoG+nIVcrij7mYXld8EuLIPX+TRyK+9EdsmV6H/hUrQ/9m0s+ffHser296Hn4fOxfu4XsHbu17D2ke9hwzO/QtdCqbf6HpR75sEvrFWKLSrfaMnHBBC0lrOdtFIMVtxZqZyTfZf+vu5QwBVBn31UVnNSKso5GYOqS2spK0K458rpI2PjW+gsmljRZ+DFTmDO8hKue7YP/zd3A7532yr817XL8M2bluNH/16lrOiueGgdbnimE3cv6MbTqypx5jpznhKsNVtHr4zbL65ZjA4Z+8DLq7nEpuDket6GZsxZORYPrxqjylz5/sTaVhUfitZwGs2uDJUvA5UFuxN8kjDu24ZcCutzSfmslHXyd39ZxkQ9WXcu+Iyy4xnMPPTtoHvkqhfvw7LnbhOZg/Fi0/JMTSgreEfqMPHA6pfuV8qj+lHTlQKuY9Vz6G1fpizJeF7wRaKTqJd6D4iMUFBJC5xEncgIBfRuWKK2OWX2m9E4eoZKpkDlWqnQo+KGDRSjeX6ZdpwaKOWeysD/B558vrJS48uufP8GnoxKoxKTvhEqgyp9iG88R/s6V6q2G8bsgcn7nKz6zpcrnldAseoCujVQIZnrWYN873qk60dj6v6nqX64jCXmlwa0WZU7pH91LRPV3+uXP4V83waRr+j1EFMKz47V89DXsbxStwo9EeLpRlWHGU8ZM89yKsko7HgSbcsehVfMqvEn7FM+247+7jVqv5mgggrSWiy5QnZQnxSMVVynvuVl3CiHsv2XLdpeDdV26aYJqk7P+kXoWDNPKRW5TSZboLKwIMeF1opviNz1GvDqDOS4l30HvxSZalU7k4lpNBqNZmdEZzXdhRk3dqI8sIt46qmHRKjwkUzHlMKKCi1XZAyvbCCdpBsnlVwlJOI+4jEH5ZKBUtESYc9WShE7TistBhcOkE7Vg5lQy0VfZWbNZJiFMy8Ckw9H/nZFYCqLAEPrm9CII1+00dktwmWJlnImDFvalTZdP5JPvp0WQcsVwacky5jlkzKsQSUh38oHMA0PjooTJ30OLVlqVNqOAhU3ri6TguPQ1dZBWr4zU6jP+COh1KLbJWPFyc66xZJ8erBFrrJE4FTKRfmNCka6hnpeJPtNxSMFLyq+KBwySLWIPVKf7rb0ePACGQ8R1jJ19SIAVmLdJVIOkklur1sE1KUodC1EsfMZ5NseRn7do8iufQTeujvgr70OuZU3Irf6XhQ6n0apbxGKfatE6O2QvvVIX3MiZTGwMYX3dMVSjq6rIiCyPzVLSIOCPgVEdvUNERQHKejkmKtCpSILJUXVNxHsQ5lEuCbaCwZWZYElci48uyqHRxZ347Fl/XhoSR/mLO7HI/K5YF0eyzpLKulDfzFA0QvkXKq+gTcNWFI0FX574zIsXCPjwgQcr6G45CmSd230y3WWdZ2NJSfLOKTDPapqwkuLUvkcqvAc5iR0+Les0QyGljYOXnzoL1j42D/RMmEfmXQ3qvvXrgCzFE9ryqEuzhcYleuJ1zuTLSxhxmL5ZMZSL7Cwuj+NVX2ZjWVFbx26igl1D9gZYcB9unJSmULl2JpFD6rnUSUmW05lJl27aC4evfn7WPb8bco1tL5lksqK2bn2BWS7V6ORijjLBjNurnrxXjx5289E7nFx1DnfQMOoaXL2GFi37HF0rp6HRLoRTeP2ErnHQV/ncjx+yw/RJe1QIcUMnszKyWyaS5++WWU45XLSsfIZLHr8n+oZud/xHxN5oWZJ1oXlz/1bKeiYwIC/l0t9SrFEpdWiJ65VMsyoibORrGtVbocLH7sGz937WyXfjN/jSIyZdogMRDWr6ZOVrKbcT95nB57jVOZxv5Y8eYNS6DGxRKphjLoPL3/uNjx1+8/VSzZmCp2457GqbrpuFFYvnKOyqPK3htEz1DOf+/jQP79eUSIKM6pZTUNZh9liOea0YGPShJZxe4LuvUufuQWP3PgdpVCjp8FeR763okATeYdZUGlVx8QHzKrKfq+V7T5+y4/UODSNnaGUnryWuR9uKYclT9+ofmPWVwoctFJUng0qLt5TG7OajptxhBq3VH0r+tqXy3GfL8d9jcrkSss8KhwXPPJ3PCtjyiyyyXSL2scdEVpW+kYC85Z24qh9mxF3KgpM0tnRgVx/P8rlqiu13AQon48bP15nNdW8oShDCJm/6aymGk0FQ27A+g68C5PL9eFPf/sx5jx5DUpRAf09IpgaaRHwyoinDaRSQG9/FxynjOamuAgdceU6Gos3iCDjoKe3C73ZPllHhFy6h4pwUyh4KOSKiCcdZDIi5PoFxOwEbCuFvmyP/M24bhYCxFAqmvBkkm/bHlLpCE7cVpZ15ZJMFHy++Y2LMMDJUSQCacX6hqo1qgIZ/82U05MKl0gmT2WlS2MQ3FDWKcvNHCJUpNXb4CiSCUY8jWKhoBI3hEFF+0NFGk9xFa5Ebva86des5gh/NzgxKQcitIRKwaMUAyJ8cT26nzi0nnOkLi2/pKFUKolUMglXBBhaAzJDbCodk87JuORL8BmbTvadrrJuico9Ay0NEZrqaGEXIjRkDCwmvQjQ1V9ENgeMGZ1AY0OrHJOxiInwV/JSIsiPh5VohRlvRSw1GlZSSrxJ+mert8V8c0yFJCcOvIor2b8qCjFVdtBLm8IzrSB5PCrfawIkd6LiVkIo7NcnLDQkbfXZmHLQwM+0Ld9tNMnfTSkLTTwvLT7Mqyvu4tzyyHr8/a71oD48EGF8R0FdU3I8OfFat+TRyjm48WjWMGQydDgm73PSDn2Obg81CwxmzONklPusGQzvrfJccJIyRpXsgiMBz0lu56aL364snE792GUYv8dRajK+dchzybThyPOPzwYqanYEaMl20vR1GF9XUK7khBauJd/C7UsmoiyftViONcXcQGjttjPfN3md0Rrr0ZsuwpqFc6pLK8r/gcd49nH/T7mG8trsbV+Ch677prJ640vHhtHTlEV3rrdNWcsdctoXMevwdyOQ57ktck3nmnm492+fV7HeMk0TkGkcp7Ke0rqOSaFyvetwzuevw6gJs7H02X/hvr9/SSmgWibsq55t7aueVc+y/U/8BA46+dPq/OFyKpvuuuKTKoMnlcG00hu3xxF409v5LtzAQ9d/Uynx+HwfNWl/ZWnHbKrN4/dSfWd7B5/6BXUf7e9coc5xvvB46xeuQ0JkiMrLjSpykKmUeurOX2L+A5erRYylRqVY7/olSiHdsfp57HHwOTj6nd9T9y32Z9nzt+PRG7+jFHvsI5WPfR0rMHrKwSIzVbKP8pqaMPMYpezkOowj99C131DXNF08eYyo7OI9v79rJXo3LMW7vnI70o3jlQwzf+6f8cStP1Z9qoyZie62BWgeOwtdbS9irDwvTvnwpfKryAvyL2P63fuXz2LDymeU8o6F/T/m3O+pxBhP3/UrPHv3pdjv+I/jsDO/IjJYvzofutsW4sFr/luO3WJ13OtaJilrQyoix047DCe8/xci96YrMuYOCuVTytXH7p/BJ8+ZVl0KvPTii1i3Zg36+vvV37zvJRIJHHTooRg9ZozICYGSVbPVRGm1+H0azUii5lByPdMLqq6uThUqhLlMo9ld0RZvuzixWAL77HUIJk/aG4ftfxrOPvkjOOOkdyOVzGB9xyrkCzkw8YJtOPBLprL88sIyQqMkQn0R5TKFVxMNDXVIpRIollwUCy58JmcQeZ6xVhj3zTJj8jA3UCyXlbKKwhZjxlGZFYvFRaCxwSQL/E7KZSqtZMJFPZphI5mQG3NCJjac3KgkBdJeJP2RyUTRk+mB3KipnFMupzLZcD26w1IRZ6NcCpHL+SgUAhHKZJn0Q4UUCymAMHOsrbbL7Kh8ELDwQcDssRRkaP3GeC8Mpsysqpxk1bDUdmV/ZFnMoeusqQQaCjalokysZT0qj2K2JdsuKws6U2pzkkblX9l1Vcy5TDquFHYFVx5ETkbGIoNcwRNByZX2TTTVJ0Sc6oObX4cgvwJ9a1+A1/MEChseQ8+Ku+F3PIa+pXdh5TNXon3RHfLbc5jZmsHR++2NOidAXUz2yQhgRkxsIX2SCYMjx5iTTrrdUninsE+hlv2Vf9Q+vDHULOZqVnNetfhqUqIUMlLYPy+ykJfj312y0JY3sLwvwvy1BTy2rAePLe3Dg4v7cd/CXmU59/yaHJZ0FLG6u4TeYog+Gd+inM88VxkP0LZ2fgXI04t78fubViIh5y8zz+1I8PzicZsrky5aj9CqhBYhgwstE5TijdfZLqZ447XV27EM7TIpVG5Zyfpdbh+HA54rxf4OZZnCCXoy0yJLh3+ceA/htpY8dYOygNrjkLehrnmiutdsDXyO0AWubcnDKkZWqq5VHes3mi2xeKvd5vk5VNmZ4f2GCqHJ+5yI1gn7IN0wRilZqBRrHDUNU2afgkPP+E/MPPit6pkTBmWk6sdg0qxjlcKGz0e32K9cJCfNOg6HnP4lTNv/dGWZxeuWSphM03iMmnygUuR5JbqZljFR6h55zjeQrBulxpAWWZY8Y6lMahwzQ1llZXvWKAVty7i9cNCbP4tZR7yn0md5RrMvsUQ9Rk85UG2fLw/Z72n7naas6nhYaK3FeyW3y3OObR986mex52HvUgosWns10Qqt2l6up01ZjU3Y8xjZrxgHR22vBtscM/VQFbuO/WKbzOK63wkfx37Hf1RZqY2afBBGTZqt2uRLndbx+0h/Zqm1mZSJqi8mYzjynK+hbfEjyHateoXFG9ejNVnTmJmqTxwrKt9o6XfQKZ9R15AdT1XGy4mp5z6t7DJNE5XirlzoUUrLvY/6gNpXWrKxLVqvSYOqTf5OV2BPxpjbNJ04puxzsjpGUkntF8d/wsyj1bFQcoWUdONYpXSn8pUhThjfNiNjuu8xH5Lj8xnEExklf+zI8FFii8y6eG0R9WkTe0yoWFVqizfNjgrPRW3xptG8jLZ4203J5vqwau1SPDP/QTzw+D/R0d6O7s4upOsAN8wiMinIy3fXgOPUYdSoFphGgA0bulSCBksEVnn+IzJ8MCMqlVbFgieCfoi6hnokkin09eXQ11+Qm21ahCWZpJiu1LWVwoAKvMA3YRlJmRglEZd2ElZZ2qNSyIYfmSgHIcqeCAt+hLhD11ZZJ4hk23ERIkR0qn2XOvl8UYQJS8WgY2KH0JD+h578bopA5cg2pE2lrKvEseODgA8ACnJcVi770h/Gp5PJssrsasi2AiWkePJ7Om6jMZOQuoH6nVdNsViUbTBGnYVEjIq3itVGXMU1kbpeJVkF3XvrMnGkkqbab5EU1cSopzePbL4swnUCjfUxJAzZf1k/lcrIOp7qAzO7ZvuzaG5skv4Z6OzqluVAMmXh3ed8Bt+44GK1TdJflHFwqXDy0V/ykZPvnVkXPXlfJTng9/4yFXN0PaIFB92EY0oxxzFRMf5knzdazQ0S3HcUXlYcVh/g6nvlU/5R36lg9MsyobdCZBIW6hM26lM2MnIeNmccNCuLOVu+x5TVXNymUpWKVraxY9LV7+KivyxCd1YmQZ6c79XlOwo8nzjB+fdv36csQg48+TMYPe1gZe1Rg7/Xt05R1gY8xwYycORfa9+2pi6p1R9cl8s3t/5Qv29q2zwfqeB+5IYLldsXg4Xvd9xHVRylTbGl+zG4H7X1hlpnc78NZiTbrTFUfVqOvfToVXj0pu9i6n6n47j3/lDdexgnaiheq73BbKwv9wIqV2695L3oaluA0z7+R4ytup8NZEv6S4uqu/90vrKuOfVjf1AKgE1ZnFba479KvTxi0OLt5E1YvP17kMXbrgwtmHicVTxZua8wXpcTT6qDWVEAUSn08rmlXkhJ4flBxReVXlxGq/FK3VeOGZU1vLbdQp96ZvJ8oDtm5VlTcVVl+1TQqqRNsk4p16XarLk28z5IxdTAs40vKNluudCvPm3ZDjPAs+PcJ2YepQuq5+alnSa1b1QOcT0uZx/YHvvBfeCGeW5v6qxTFv8im7ANumom2Df5j/dl1aZ81jK/EmlZKcjYl7LUlx1Q+8Pt3vmHj2H9sicqVqRVize1jvSF48XngSfrUHnIeyPbrRwjJgPieFX6yN9oKccxUpZ1yYZK/YDyG2UThgV5pUUsrfeYAILHTq0v+67qSJtqTGvjI0UqVNfieiK3qv30ZMx7lfKVY8y+cd93Brg3VDYakYtvfGgW9piYwYIXXsD6tWu1xZtmh4LXuLZ402heibZ4202JxxIY3ToO+8w6GPvOPBzHHPYWNDeNweq2hSiWckps49sJWpdRUUPhhgqk3p6cCIYGKpZrpnz3VF26bLoe64mgGWfcuLhKlKAs4Jg91RJBKmTmUyq5qBRjGykpNO23EYpQGvpFqcPJBOBJe/z0RT6gJR3jvoVhSf3uiNBBASqUiQZdTF2vkijBFKE3Hk/I77Z0jVZsvvRD6jOuHLftMn5aRUil4FF5+8c6dC2VbXoVV9PaGxk+NFQ9z0PCocsp95dvDdl/CtmVdijsqcQSId1ipQ+JpIwvBWqKSKFSBFI5Z0q/qGQryf739GalnUD6S4s0+U2ESz6KqFDkvlE4ZdvsE5V9mboEYIciJPqoa3CQSMukwSohk6rDuNGTZZ8TiDsm6hIWWuscTGiKY1prAvuOT+PQqXU4eo8GHD+rEafs3YzDp9XjgAkZ7DUuhYn1JpoTIRrlcCZMEej5pluE8sh01JvpirUchdUB7q0sFGalvCzSvp7IGSdjToFcKQg5GRGhuVLk2Mg5yQQQxJdzohhY1ThzJtbI3GHh+iKeXtmPR5f2Ys7iPty7oAcPL+vDs6tzWLCugBVdRbRnfXTlfOTLvlJSckdjchzfKBhr8Hc3LcOy9bLrcp3I7u9w8B5BpS2tizjppJXDlNmnoq5pIhpap6nSNGaGmuzwOKlBrayoJmoqEzAnTZxUyUSPsL2BcHLKuhvr8dyUumoSN3hQ2K7UeUV9tquq8lqqBNbmd9kQV6isV4W/cz2lIJTfuX9D9bOybWmP23KSWLPwAWXZR6uYcTOOUtsjA/eF188r29r0fqjfOZmX+wGvv8r+cN2YtFOxMuQ22AYn1azPuJC141Hb/mDU/lQn6yxDjxMtTy2lEKhtc5PjLfDeUKlbaYcxKtnnSj8q9bldBrLvWjsfqxfch+Zxe2HaAWdJXWawlmrcn0pFGdNKWxu3zXHiPm9i+y+fH6zPbVeUK4yxpSzeDnorMo0vW7xVxmzAftf2XXqy8XjJ+rROonUP41HRAmrmoe+Se3la/RzxoaTgMWVfa/2V7W9sj/v18vEfLmjlNn1TFm9dVYs3tXTXhtewuv/LvV+5csog8AWf+pvHetC5wmNRe1bwOPFvKmkYl2yo6+X/s3cdAJIUVfub6Z6evPHu9nImHjnnnLOKiqKgqJgDRvRXFHPOomBWMIAKSEZyzvng7ricw+bJneZ/35vtY27Zg9u9vWMP+juK2emurnpV1dNV9fULOsf05eV5EjW1eYfHg/Klp+VT5ZBzNKPmPa3BiPi8C/LUoVaurEGkXP4uas9Forb+YJ3625T7qFZOzZ0Er6n9TvrKkzw8VruvWc/A0DJVFj6v4rLGoH/Wmk/cWpkvJ5/YRvYl72P+vklosZyFT16v5rkz9jwN2ZbJelxBWfrGoqb5X/u7Vjf/7jcefTJpn6lMtXGpjVHQpg3xUr+JTOw3yV9D7Xf7sv7pQ+1cbSyU7JN5VYlWOb5NgfJGE5i/vAdH7jkGvd0d6O0JNd5CjDzoWifUeAsRYj1C4u0NDm6KWpvHYuyYidh1x33UNHLpssUoFw2ZxLmwlzWK/KMvE0b/tG0fMdncMWIo3y77eo7BALjJ4SZWrrOrGg20t1CALYscqULrIVHGib9S4cJNNn2yyKr6JopFKdcpyhNaFlPcLEqSJ3NNPoP5SLbxmNQm8pD00wWgLKxk2SQLNS7MfJGJvum48eK1svDqe7tM0o9rMLYl0HQjqcWFCEGijosUOatlUkammvkpN9sGUgnZQEkdPEayjptRar4RWp6URRqKJo2sg3CcivRFWdrooiTllV3pK1ko5gsl5HO2auI1NzepDzmTCyVZfFNLTgM6SKKvPLYhmYjLJq+KUrmgfUCfdBwVx8vh+XlPYM7Cx9HV3YUJbTPlGllYycKVfucCeL4tMrL8KOJmVP2jjW+KYzqJuQkk5hpw0IwG7D+9EQdIOlDSvlPT2GWchanNBsZmomiQ4mQJLe2TAqkZJ/+49uPGnSattY1rnzkrx44iMq+OI9NrAZFShKRTYi62qXGgWge8GSiSjFtVRjUwZ20vAct6fMxr9/HMGhcPzu/Ggwu68NDCHjy8MIeHF+Xw5NIc5q8tYWW3jY6CA1s23X3DpW3dUhpzD83uxFV3roZl1No0EqFEj2zo5j/+HyXepsw6Rs36qN1AkyCm2ibnpQ0Rr+EGdd3SJzH/iWux4Mlr1bF2Sa7ntWasFjCF+allQlOkpbNv17x0Pk6/RG45j0zLJNV6eGnjWCNBGHlv7iNXYvZ9f8KS525VU6d04zj5jcYw58ErsHzO3WqexeiHSsDppSTfTcl/i9bRIGUnM6P03m5f/pxe9/z9f9VrudlkebF4SrX8Fj51HVYveBSFntUwYnH1C7V60aN6LU3cpBIp25BzFjqkrBcf+7c6/qdpKjVQMi0TtJ2BnyFuyFe++IDma5mws/bdwqeux3P3/EF96VG7hg7m+VnKrcOch/6O5+/7MzpWPK9tUBMwfQ5uCMpAH1PP3nWZ/kTpSH71goeln/6MF/vMMpvGTFdTWW7Slr5wJ5654zdYNuceGYNOKXeqtu8lDR5qmiTkw8fK+Q/ihQf/hnkP/1P6ZJ62JSty8JnJrKx34ZP/xSrJ1712gc4dvEfWLH5MNV447jqniPy97YuwQNo756G/qRYhfVtxY04TMY5vvQYRN9LlYjcWP32T1r9i3v16P7APFsj9wsiFM/c6Xc3aKBPvAWq9LHvhDnVaP1f6boX0NR2upxpGgxEvOV7UIFr0zE1S3r3r+5X3ylq5Z0k8ZOX+4LOPqSjjvvjZm6Wsf2DeI/+UsX9MTeLSTXKPyLjW7s+avMOBVyTe+pmavqEwGGJB825i/kHkrRH6gyh3o3lrL5mGG4Mus09Gnd8l8ffI39T0PU7R5wGf7y/Dpra/D0OVafAI+nQo144MRET+TlmnZ9MxjE0X0dnVExJvIUYcQuItRIgNEZqahtgAhWIOi5fNUa20Bx67HTfc/Wfky6uUYPM9bnTkIRqJgz7dEKU5oq0+4jynCs+O6EKfmm7FcgXVKP2YSH6L9Aa1GbhhcXTjRJIrZqZk3SMbxrxsnqJlxJPUPotq1NEaUUQio/aQZhCBkmOjXCohkYzrMWrbmdQWkzyuLCa4EKGfFbmtZYNf0xTjuspQUo1abfJFriN5Fmiq8TsnBQYsIH9XKZeVfJQiZaNEs9WaSUpCijCrrmxu5Fq5noQczWaVbCOxJ4ua4M2skl5yPf3jcaFDjTfpEhQdAwnZrPLtMX3VpZMZbYtNrTtP5BD58sW81p1KMWhFzZSkqSkr13hK2KmfO6mfZGIkQiJQZJPJrJRPYEzrzmhojGHU6BYcefCJOPHIN2PZ6rlYvO5pTB+/G3aaup/KN1SQEKTZLwmnnpKLzrwjCz9P/uZ3D738pJlrxe/zZSf9oI8XLtRZAv/XR4Zx0Sup9vfIfASRFFIikfegfJKsIPQtvGygVQNJmiRDgaYkzVZj8mmgRRbCzWlTNsMMBBFDQ9xEoxxvTNU0XwaLnPTpl3/7PLoLhvzOBusUfuuBfcS+uenSd2mkwaPP+RWm7Hq8kip9OWS8qSVS004I+veFBy7HU7dfovn4vUbM0cfRATjkbd/RKID8va1b/iweu/EH6qycIPGipkSCiTsegf1O/oJqI/EYSZgVL96PB/5zkZJIJH6CSIf0tUT/TLf87r1KjOx/6v9hpwPfCadPTpJdJGSu+8WZSsKc/OG/a/TAFx74m9T/fSWySPyU8p2wSz3Y54TPYPejP4xn7votHr3he1pGf+xxzEew+1Ef1t8+MfveP+OZOy/R7yTu6ACcTr4n7nA49j/t/9RXFfuSsrANjOK3z4mfVVKH5F8AkpYHvumraG7bHvde+QV1HB6AJmEHvfliTNrpKCWc9WHYB/bPygUP4X9/+ACm73ka4omsRvcLyFNi2m4nYp+TPo/n7v6tEln12H7ft8q5zynZxPHSPiv14vGbfqhaYTyezI5BqXet/lZmHXKumh7T+Tv9pN36+/f1lbQhJu10JA4/64c6tiRMOd40IaPTe2qPkXgltt/nLdjn5M9rvayf+amR9sA1F2ONjGk9pu9xsmog0in88e/7PcZO31/byAiH9135RfWXxd92PN2s9wdBx+6HnvV9/eS9fOOl79ax7o9mOX/ceb/VqJNLnr8dD179NSWdqfEWS2T0b4J+tw5+yzeVzBtIg2eoWG9q2jCAqemLbxxT0xBbD7oei9Kk/mtYKc/YI87+aZ8PvJERcOSNBD73koko3rRXGUZplawfXyLeQlPTEK81uLbn/iw0NQ0R4iWExFuIjYKaXX+88ge45rbfYNW6VaAZpEnTmUhcNg9y20RpWikZI7VJveoxkEEKZUYIdTzZMMuiIGPA8QsakMGoMsiCbKzlEhJPjPwJPyYb3gh8w0bUovPeWkRTOpCNGVVYfQQcZIOZ1yAKvYhbURgxEk9VpNMJpDIJlGUxUchz4Sd5ZTNC81Sas5IBqxEmNS03apExmAKJPRJyXKDUSKCo5udbQX7lNfT3Rm03EnU070vEOImQbKOGGzW+qrK4kUlEyjFlw0rzEylOyUJfflYVu6SbLE46XjSOQqVGPBhSBgk9KUDktlEs2YhLGTGW4TuS35AJKqVvJqnlls6QrIsiHs/09XVRAz1Qw6GzvSR9YiOVTcOL1AI8xKSsbLYBu++8G9xqQTblSey5/VE4+7SPqv+4LWUgass9UZSxLzkk3jx0k5zLOWgvOOpnjoRd3pY8ZQdlyUMNQGrM0fyW/cS+qSUSilwYyp2i/9U++/732oMbD/ahdqP8pRuRPoJOxkD/lh+GWynJcFWQkrFKxCJIy72StgyMzppKzjGNzlrIxqNIyfGE3NcJU+5tsnl1+Nvty3DdA90wq3xTXSNFRiLY7nri7cAzvqqEQ+Cfh+NKMiKRatQFGckUBmG4468f0+P7nXwhWifuAk81jG7E4mduxuHv/DHGTd8fuc5luOX379PofTvsf5ZqLlHDrdizBk/fcQnWLn1aNewOO+uHWhc3gTdddo7mP+ysH6Ft6l56bNWCh+S3ZGOng87GC/dfgYev+5Y67j7mPb+p3WvSv5RrwZPXKZFFwu349/1RNZuu/+Vb9dxhb/8BGkZPUe05auclMq2YusvxStJRTmqN0YRyxwPeodog1Jgi8ccAAjTfpnbVg1d/Fa0TdsHeJ3xaNbI86aNn7/m9mumSCDv4TRfr3c4F6kP//aZq3vFAQ+skueYzqqFG7TYm9h3vOzr8JzlH7arnH7gcL8o1jWOm44T3/6lm3qvaVjXUiLcHcdsfPyTPL/o8srHbEedj+u4noWPVXDz8328ryUXts2LPWiUWJ+98tJJVD//3W0oSkiCbJvnZrySaHpCNODXz2OZZh7xH+qVZNf4euf67WLf0Kex/6pek39+Fcr4TvdJP1Cicfe+f1Bx396POl/tDnqfSRw2j6P+vqmOT71ou/Xi2tpcadiTQHr7uO6rdd6Rs+NnvJEx57931t09Jv9+FcTOlvCPPl2Mx+X47nrvnj32tRo14m7G//s2+Zv2MYDlGxtmKZ1Ub78nbfqFahnQif9AZF6sWHuVdLffOYzf9CE1jZkg/f07uP2oip7WPuQF++o7fqBYk763W8Tvr/cn7gREb+XvgNTS/pmbjcCEk3kK8FiBBz98FfaylG8cq0R5uJbY+uPaQJST2GNeJ/Sd2ayCy4HhIvIV4rRESbyFCvByhqWmIjYJaVdtP3xX773kcErIpmT33SSWU4glLTpLYIsnQgHwujmKljEi8Qh5CjnEB5iCZjKKpIYG46ctmoyyTvWy26fsmKhs9Em7y3aMZmenKJqWqOnHypJZNIc1Fa4SXQ1OiWFQ2D5Jc+iCT7NUILNlUJa2Ymt7BK6NUIoEl5WlEUy4+SIZQ3d5AzKKRJNS3mqxINLootdRsx9Y8sYQpG2pPNqC25k0ls3Adat5E0JhNi8wu/FgRCfpWizVK3ema/p7lw5D8rmGpnznZPcv3KDxpe7lMU1X2RUzkiaEqG6CE5cjGkn5PaAJE4q6CmDMa8aoh1/SgKpvHtNRHbbl8qSh9Q3LCQsX2UGB50q/ss4ISVxFJJkpl8ndxNDXJBrBZzssm37bpxLiIjp5l6JJN84vzFuGpZ5/DU8/fI3KWMKFtWq1vVDtw+EDCKNHnZ46k0vjGOGaMSWLXCRnsO60Bh2/fhCN3aML+8jfNW/eYlMH2YyxMaYpidLKKBunPuLSR416x5b6QMVeTMyOmpnmGbHTV5xyJLZ6TsVRS7jWB1MuNhiSSNSQMSTqpQ2eatDLQht4AhtwNUZQ9Ezknio4SsKTLxZw1FTy5tID7FvTittkdasr62OKaKesLq4tYuK6MlT025i7P4+o7VsCUNnt1xMmIhIwJ+4LmotQcWr3wEfWtRTKGad4jVyoRNm2Pk3X8SEiRlGE0PWqN7XLYeUoQpZrGKtlG0i7TPEHGPqHaWEuevQVTdz0eB7/5G2ouSI2u5nHbK1m37Pk70bnyBfl7ljq/L3SvxJP/+4VGsjvgjK+qphG1w1onzELz2B1FzioS6WYl2Fg/Nc1IWHEcSaQ/d8/v0LX6RZHp/RoJr335M9qW0ZN2VU0vanxY8pwYNXkPDRZBwpxmmSRl1ix6VLXSSKBtt89bVHuNpBH7hxpQD11zsXbXUe/+hbaRBA019UZN2h1Ln78da5c8occ1+qb058p596lZKrWvjjznV0oUMpriqIm7qj85mjeS/DlKzjHaX0rP7aLacbmOZbWyRjHq4Ev3DzfKOWn3oqeu19/RAadfhF0Pfz+sVDPGSJtIQK1d/LiSage95RvY+ZBzVfNwzJS9lIhbt+xpkaEV42YepG1bu+QpPHrj97Xvjzj7Z2hsm6HtoiYe27Hw6RuQ61yOyTsfo+PW2DYTeflOM0+Soqyb+WLSh9SI5u967NR9MH2v09Ayficdv7icY/vynSuUyGNft03bR9uyRvrsqdt+pcQdydoxUma6oQ3jtjsYyUyLmvuy/TP6TE1JdLJPZu79JunP/VRjjebGvJ9YD7X2SKYx+mJU5qzG0dOlLwpqskrT3t2P+ZjWTy05mrLzvmkZv7OWN3ry7iJvs97LHCMSvSTk2F8TdjxcWkYt376B2Ey8mqkpP/k9RIjhBH+flvxe+Hvj3yHp9tqAvV6FgQkNZYzNFGQeqhEafKaHpqYhRgJ4L4ampiFCvIRQ420bxOxVj+DZ1fdh/rpnUXELsujvO7EFQNPNGM14Cj1YtXaZTNie7B9rxFatXmqScfKnmWggCLXI+KaD5E5Uya90OgsGKcjl8pJZjscsNDRkUa6Ukc/n9EHMF/NcxOlDWf5jGfxHv2n6T7/rCT7N9Tg3MRTEl0PceKx/oOsHc9eO8RISOvybpBvLpuYbs9c0lbh4pPzyt7ZJhRE5a+eyDRnErDh6unpl00bnzUBjU1bL6pJj6veNskqbVWoKJKiZbqko8rfURx9d1ZjKwoPUAozQTx21mShblI7Da6awlJUTFjXrNL/Iwfb0FS2IIt9eRmFtFcXlvYj6vRuQiyzDsiwwmit97VGTrlK0MGv7PfCWk96DM056p5bS/xGwvg+3MkhGVlwfZacqqaYx15F3NLXrp4uitCVfdlWrrlCRPpLNPbVt6DtJzVaZ5B7VT3a69r2OiH6ODPCm0//6/q6Ne01rjtpyfebTdgk9y3sQL9HpdK0pIxmBxtstl52DzlVzlCBKN47XsSGocdUybifsfOh7pMlRJeGu/dnpSnSc8tGrkKR5ZZ/paO13SoK+5k/xlt+eq2TLUedcouaIL0XQk+dLPIWHrvm6+uja45iPY68TLlDi7eZLz0HPuoXY/ZiPYqcD3yWbxBYlXEjs8HdEwub+/1yEhU9ci92P/ij2PO4TSpLkqV332/cogXr8+X9Wsq5z5fO48Tdnq3z7nvolzNjjVNU04xipJpncW0oGSx88/N9vqrbZ3id+VslEaocR1JZbteBh3Pq79yphdPg7fqR16HNH2svof49c9y3V9Dv0rB9g5l5nKPFFDTOSloySuvtRHwH937Ee4v5/fxmLn74RNJedJXWRMOM5lnn3FReoX7LD3/kTDXLBsgIEpqa3/eEDaB63A07+8D9EBhkjGT/KQW20u//2aSXhjvvAn+QKPi9dJafmP/ZvrZcBEQ56y9eVZHrqtl/iiZt/jFkytrsecX5Nq4t9Qlmkf/73h/NVa/C0T1yNhtHTtK/mPVyLajptt5Nw8Fu/1ffb5XOxBl7L3wWJ91qUQppRRZWEfUT6eMcD3yl98gX1MfnM7b9WM9eZ+7wFB77pazpOLIvX8/nw31+8GV2r5uK4PlNT1ynVxkvugSAP81NWErg3XfpuJX2Pee9vlaClDCvm3o3b//wRjJ60G44699fSFyntkwCBXzqSsnxRoOfkR0ty8Y6/fBQTdjhMNTJVO0g1ejcf1Hg75hU03vgZaryFCPH6BbVa9xrfgT3HdejfBOfPUOMtxGuN2j4w1HgLEaIeIfG2jeGapy/Fg8tuwM4T98Hkxh2QiTf1ndmy4F0SkEkbghtOfpLcqlEJBI/x1uJ1K1euwA9/+CNst91MfPjDH9ZFwfwXX8QPf/QjHHTQQTjn3e+uXfAyBMc2fovWznAbvTG8dC1z1b69dNVL3+tLCNokf8kpkl6/+MUvVeYvf+XLspAZg3KpjJ/+9Kfo7OzChV/4AlpHtUpuXvTysl5CcLzumG6KeLzv2r5T7CP9kwLIqXpZg9ZSy2Z1bgmeX/0IFiyci6X3L0bP2h5YcUsJ0xL94cniy2A0zirfdrpYs6Yom+4Y3nrS+/HVz/xEJkRr/SKsnnAL/q4/NhJAjcvuoot8xav5kyt7yMnfHTkHXcWaSWt7wZbzVbieD/Kn3OjWNu81814NylGf2McjDCS3bWmfs6YCuoYbeRK+HCRKSDbcHPh4O/eSPh9vL/mlI7lCk2wlfl58ALf96YOqTXTKx67izabjUQ+OXaXYo0QINaRO/9Q1Ne2jPvNVgsTPs3ddqv7AqGFGDTcu7JbM/h8e+M9X1Ryqaex2SvBQY46BGEh4WYmMOs2/+28XqIbY0e+5VJ3q06zz/qu+hMmzjsURZ/9E81KOOfTxdvMPtA3UvKKZJfMk061w3bKI/8rEG80SFz71X9x35YVKwtH0VE2q9TfGBSqd869VUujAM76GnQ5+l14bEG/7nvx51cCjiRfr4nUPXnOxEocHnPYV7HjQ2Up4BcTbfVd9EUuf+9+rEm8M2nDi+X+V8mrjQ001msre+dePY+y0fXDUe36j9XFsSMrRDPjef3xO2n8iDj7z21JWUgk0Bp0guVkLVMFxZIEyhjIWvR1Ltd5TPvYvtIzfUc+9GvFGTcdKoVPHce3iJ7RtHMtSrqNmgnrg2dInX9C2sM8ZpGLP4z6pvuTYRwSfX9Rcu/6Ss9C54vkNiDeNjC1tWr3w4fWBN8rFLq2nZ80C1X476pxfbzLxRvKOZq/Mt3zuPXDKBbl3u6XcHg3yQcL4kLd9T++l/vf5UBESbyFCvLEREm8hRipC4i1EiJcjJN62ITyw6AZcP+93ePsen8IuYw6BEalNsiMdN1xzM05504nYYfoszJ79HIwEcPkf/453n/dOHLjvoXjgkXv6co5MlHIOZkyfjlXty/HAPY/gwEP3xerl7dh+u+2QK3fjmcdnY9e9du7LvfWxLr8C/3n+l7j34Zsx//Z58qOukWXd3QUl4RIJQzaaNrKNSZkI4+jucZFOjsZZp38E73/bB5FKpTR/PYKFWTBBjjQCbmOwXV99zdHytz1XQWexFgSigz7m8jaKti9j5ilxlyu7qMrNGJVFwfpNvzwO+bd+kjXgZ3B8az4qpbvzq4uIl3xZtPRpTY5wrCfeLqsRb0e882eYvMsxGxBvQUNI7tCs8q4rPomWcTvixA9ezgJeRkiQzOhtX4Jb//BelAtdNY2pUdNUcy0ATRefu+d3GtiAvt8OOIOmnIz+G1MtuRcfvQpLZ9+mpAhNOvc9+YuYSJM/GWeSLDerL7hFOP4Df8b4GQfi9r9+VPL/Dwe/9TuYuefpql3H4CvUbmWkTJJqy+bcqXW3jt8J+5/2FfXXxqARSrxdV0e8HRoQb9TyTWDOw39XrbbGUVMxfvtDVMOuHqp9FUuqn7Tmtu303qOvM9V4k/J2Pfz8fsTb1zRCqAaIOOjd/Yi3C7Xdh7/jFYi3P35ATTlP+MBf5ToSn33E2/N34M4rPoG2qXvj6HN/UyszIN6evgH3Xvn5GmF25rflXBQP/PsramLcNm1ftMp4uqqd9hJINiXSrdhu37cgnmhUDTYl3v7bR7yduSHxxnFfs/hxGdPv6L1E09paZNA0Cj2rVFuSWoz7nPwF6Vnph6svwouP/6fmR+3ID6Ii9wrB5xZJsxt+fZZqsh13Xo14o5YizX4fuf47ch/eJuWm1A8fTVqdShEdK5/X/n8Z8faXPuJNjtcTbyT3SK5x7BncgfckNeasRINqIXatnouJOx2JQ9+6BYi3GRsh3uaFxFuIEK93rCfeJIXE2/CBa1+SRDTRrVmoDA9oxcK0NU1+A/KLpsZbcx3LukLiLUSIDRHe/dsIHK+CBxbeiINnnIzd2w7fZkg3YqfdtsdnP/tZfP7/Pg3EahP+AYfui0996lP4xKc/ot9HMmLJCP7vaxfi85//PHaWthCtbY346je/jC9/+cuYMHWsHnutMDozAafteD4mT52O1Jg0fAYtkM2dFTeRTMTVZ10yJRtWhwEfHExIJ7GTKZvoR6/B8qt/hO5bfoeeW36Lrvv+he75T6O3s3394iBYdHAC3arE0xBhmVFk4gaaUwa2a0upP7kTd23Fuw5owyePmYQvnjRF0mR8ST6ZPn74KJy7dxan7JTEwVMs7DTagFyGdMyHFfEQ0Q1yBEY8iXimGVaqAWYirX6tuIGuEZJBGh6wTLci9dLEVNqzDXT7RiCCU/j61AeSLKmGNv2bGm0koAJNzgCqZVX11DeWalHJWFDT7eUkcBXlYrf+lWocq8SRLxsLmibSVPLgM7+DEz/0N43Eme9aiYev/QYKPau1Pvr2mrTj4Xrtirn3qt+zVQseVG20cdP26yPGIioHy5y04xHqw+zED12h/so6Vr6ghJ+aLkaDZ3KtnRvKSbPLqLR5jH5rYtTMt34PB77pYtVuC9L+p12kBFujkosbklcjESTKqPHGfiToE+3Qt/9ggzZpu079ikZ1pV8o369Fdh24n7hJMJXsfOT6bynpttfxF+DUj/8bJ33wbzj1Y/9WU1aiRoiz/jisdE3zmxpmSoCuL1MW/kasbmwEcorXPH//n5V04zie/NGrcNKH/45TPnKVBo0gERdE330JA8urJKjgiVt/qqTbjge8U+U8Se65Uz/2L+x36hf1/HCRbSFChAgxksFnZP/n5LYEyk6ictWqVfo5XG1hOSQ/16xZo+Tn1ugj1kHrlxUrVuh6fmvUGSJEiI0jJN62EfSWOtFeWIntm/fqO7LtYPr06fjBD36A8847T8kcYubMmfjJT36Cs846S7+PZPANzUc/+lF873vfU59pnZ2dKBaL+MxnPoNvfOMbaGlp6cv52mFcwzS0tUyC1ZBANBJDTDbDCSuJuJVQTQgXFnZNjsKHx03DJXvujp/uuyveP6MVM9qfQvaFm5CZczOSj1wB67pvANdcjM47/4reVUv0TRWJt+AN6bZAvr0asgkTYxstJeb2npLF4ds34i17jcYHDh2Pzx8/Gd96s9yvZ87AV06Zgk8fNwnvPWgMTtkphYMmAruNAaY1+mhN+LCiPiKmhVgiBTOefClJvxvS7/TzFGz6B7XYkayVHhuxbbyr2W4lJ+uSfo9GQW1CBgGgA/pSoR3tK2b3ReekuaapGlkEia+Y5KG2E7HqxQdgmAnNI/9TDSySbjxONLVtr4SM1i35qNlEso5+zA4442sabbKYW4tcx1KVgxpLk3Y+WuulyeGiZ26AU85j0k5HIdkwRq73lG6h3NTSckUeEjLUmjrgjItUs4naTMXetVoGB4/yESTqtN0cf0n87VBzi/VS+6przYvK5TAgCrXxKCfLZp0+/RRuEwtkaYDImW4ar99WL3wUxfw6bQPbtL5dMg4aNEGfH7V2MWgBoT73ZDyDfqKPQ2q0da+Zj3TzOOx88HtUW87zbNWkq9fcY3EsMd1Qe/nBoA/UWGPZHA8znkWPlFWS8QlAn4GVUg5rlzyp33c+5D0aFIKyOSIrx6NGuNYvj0jgWdpWJYkDWfvkLvSsQfuyZ/TvWYe9DxkGxiBRLPKyvBAhtgXwtyQ3sWqc8t5Wre8QIxrBCFGzNUgMjMZ162sBrnWobZdMJnX9uC2CViCPPfYYzjjjDDzyyCPaluEAy/3rX/+Kd77znVi9erXuJ7Y0OBb/+9//cOyxx2LRokUa4OD1hueffx7t7e1930KEGNkIibdtBLZfQdktIBvf+iTP448/jqOOOkoni97e3r6jA+OOO+7QvF//+tf7jryEuXPn4pRTTtHzf/oTHXZvHL/97W8136GHHoqDDz5Y08knn4zvfve7eO655/pybYjFixfj9NNPx5FHHrn+mkMOOQQf+chHcPXVV6uadX/wDdDHPvYxrWv+/Pl9RzcE8/D6t73tbdh9992x1157Ye+998bhhx+uhCLfJI0EmNRQc3zkeuReKXrS3gjauysodJZwTmsbfrLLLJw7cwrGxk1ITtiyKSyVSyjZZZQq5dqG0i0j3bMELc/9Gz4JuCdu1bID8o2b09cD+bYxkOuIGRGk4wamtCax+6QMjtqxGWfuPQbvO2QcPnXMRCXnvnTSVHzllKn44nFj8cGDmvHW3bM4akYSu7WZmNgAtCSqSBs+TOlnsgMMABDP1jTmYtSYsxKgzzklmjRJxZL46doefBk/1XYTmYYr0VhioOPDnYL/k3CxKwU1tQxSpZyX+4halB7imRYluHzXwex7/4CedYuVqPKrLlYtfBh3//Oz6Fw1V8m1GXuermXOvu/PWPrC7dpX7D+aVj539+/RvvxZjSA5fjuabzpKai1+7mapvyh9n1bSjM79mZ/XxtMt6i+QxBv9v42espfW9dzdv1ONqwk7HqFkW0DiMWomI1OSQDITWZEkotpxNKO1ko0yro36GyFpREKR6FgxW2Vhe0m+kIRhRNWJOx6JXOdSPHvP71EqdOkmlzLyZ5XrWo7Vix6rET8iZ60nawj6tz4FGOw5pnps7PxAx5mI4G8SXRO2PwyZpvFq2vriY//RtnLcqA3Hse5c9YKM0WzJzzZRg9BHMlvT/utcPVc11ZT4krL4SXNb/S1UStIny6TPM3ps5fz78cIDl+t1JAi0frnPxs48QKPKUuNswZPXKHEZMWIaXfauv12gxChRk7mmBRdlpFlBT/siHlHiN9e9As/cean0f0Xvr6CNtft1lBLCJPLy3avkaETvaUaepT869SEpsvd2LNbvbH/Hiuflnvotq9H7KihvONPGMFDeMIXplRKfOXz28Dlkl2Wt1/cbC9PITQTdL/MFq+PXErW5+czieG5NBCaUX/nKV/CmN70Jjz766ICuTEY6dO6RdT/3O8OpJcZyKpWKar0Np/nqK4F1cu9DZYHXq4kx924333xz37cQIUY2jK8J+v4OMYJRsHtw74LrcOjMU5Gxtk5AhQCcIDiR8g0QCaoZM2b0nXk5qAFGkorkF4mpelxyySW47LLLlCBbsmQJ3vWudw34xocbr8997nO48847ldTq6urC2rVr9a3Gbbfdhr///e9obm7GPvvs03dFDbfccgu+9a1vafnd3d2qzr1y5Uo8+OCD+Oc//4mnnnoKRx99NDKZTN8VQD6fVzPYJ598EmeffTYmTpzYd6aGjo4O1dT76le/qvU3NTWphhuP8zvfJF1zzTXYeeedX7FftgYeXXErnnz4Gaya2y0bxCiKFQ+piIEv7zwV504fJ1tLDyVZVJM8UOfnAyRG9XNl4eQ4NhqqBUQWPYJeP4H4hB30PuAkzsUVx2i4FiPbGmJGFKm4gaaUidFZCxOb49i+LaUk3YEzGpWoO3y7Juw/vQF7Tc5ilwlpTG8xMT5bRSsJOdOHGakFeXB8WSJTm6ovUUuu1FNGJO+o2exwgRF/GfxkgySLcw1QPExQja+qr8EJ6GOLWl1Lnr0FC5+6Doueul4T/YCVc2sxZureqhlITalV8x/QqKF0cN++/BnMf+w/eOaOX6PQvRo7HPB2JDKtyDRPVJ9c65Y+CUbxXLfsKaye/yCevfu3WDr7VjSMmor9Tv0yGlqnSD9GsVLO3X/lF+TzfnWUv/LF+/HU/36umm4z9n6T+m6rRb/1EE82yiazByvm3qO+45rGbo9dj/ig3t+8z03TwoInrsXD//061i55At2r52HZ87fh6dt+pZvTnQ89DxNI+HmOjiHJvCXP3qyacO3LnsbiZ25UR/ujJ+8hv0tLCSrKTpmWvXC7tn2VfGe0UEYHXfXifZi2+ymwkiT4alExNUrsjP0wVs1f+0xfJLHPetbOx7jtDsKYyXspYVTTvKtqvbmOJRoAoqltO9WmC0A5Sf5xTEhYbbfvW2tlSntJSvWsma+RTdn3M/Y6o1Zm37kukWXZ87cjK31N01KaDdMPGjUT2d/LZt+G1QseQsfK2RqkYd7D/8STt/5U7oluDbbBenjbkcRi2xhFloTZinn3oGP5s9LO/bVekqe8h9YselQDa7z42L/w9P9+CfrBoykqtRgZKbQq7aImoe9UsFqeVxxHap+tmHOn9OfP1bw12zoJxZ416juP2mhsB0mzlfPuxZoFj8i9tkKJ1adu/Rl61s0XGamtGZO2n673Ke8TEuaUhfcQ61kjafncu9E2dV+5j8dKGavUp+DqBQ9rVF0G7njy1p9o0AaaIlMrb+puJ4Iaj+zL4QB/19u15tCYdNb/no0oo2BHMK+jES434X2/cX0GSJ76RATnQ4xsrH9BIyO3pUCymJGQ7/n7p/X3MXmno2ovAYYA/Z3Lb3W47vUQA4O/+bJrYmUuhaU9GSzpacLosWNx6H7boaGxaf16zXUZYMveor7FSLI988wz+uJ96dKlSvQcc8wxem5L1bklwH0JyZxbb70VJ5xwArbbbjvtt80Fy73//vsxZ84cvOUtb9F9zJYmw6h1SGUF7p2oPNHW1qb3wtYCnwO8B6lpx0T/brXn2PCBmnzsU/qQGyv3fogQIxnDt7ML8boFyShqexH/+te/9HMgrFu3Th/u6XRaVbTrwbct//73v9HY2KgE1bPPPqsq3AOhttmtqcn/+te/1kmDiRpz9LNGUu0Tn/iEEmr1CN4gHXjggZp/9uzZSo5df/31mDZtmn4OxDMHRFxgBhuA5ZEAvOqqqzBp0iT897//xcMPP4y7774bTzzxhE6g1KhbuHAhPvCBD7zmmm+UNyV9P3pMqyzNZZHjlPGp7cfhLVNaZWFWhsNNue+8eqrKAkM+C6US4l4R6QcuRdeztQAYwSJhuCfO1xuSVhTjGi3sPD6Ng2c24uTdWvHO/drw4SMm4LOqMTcFXz99Or55+hR8+uixOGe/Zpy0Uwb7TbRglh3Eh9FEgxvumS057DmuE7uP7dK0h/w9a3S3mqUM23pYCqLGF7XYaLpHP1rUMKMWU5Dod83t811GMoLkyRHv+jmmzDpWCQmSHzQxnLDDoXL8ZxrBlKaf0WgM+558IfY95YsajIGaRAzOQKKMkUyPfPevMGbqXlomy5+w3cHY+dD36rXzHv475jxwuYjnYfejPoK9jv+03MBRJYwIbixJ4KQbawu2iVI3o3PWHOeTxHAxfc9TMXPvNykB9ML9f1ZyMJ5uVpl2PvicPlJLNjciDyOe7nPS55QMpCZe99oFSkxx4+xUSmiduAuOPOcSTNv9ZCV0SJAxAETHimfR1DYTux/9Uckv9bssM4J08wRkWyYhlaXp60sLZv4GSSjxHIknJdMVpFTkXMtEJZmojaf+0OrAZyzNfElUNo2ewWp4We2c9AvbxmADtXMvnWQ5GjhAymX5wYXsd/bREe/8OcbNOEBJLgaYWPTUdRq4YuLOR2vwBxJabDNJSpry7n/6RaqpyCilJClJ3jEPzdz2PekLmLHnaRqc4Ll7foe1ix7FDgechUPP+iEax0yX8RpXq17q9xwbuxxxvvY7ScZ1S55UrckJ2x+OY877nZKPbA/LZ/uoqcjx3PPYT0pbmzR4xYIn/6vlHn3upZi44xHar2peKn3FdpMo3EdkGj/zQDilHNYsfFSDKvA4zWDpe24nuRcoE/3HLX/hdrmXDpOxlntzyl46jgEpOlzgpntBZxZPrmzB06ubNT21qgXPrW2CR1K/ry4OYcL0EK9L/G4awydLiC2HGukm944MpJJZWwh8ppTz7Sjl1imRXLtfhwKRU37H/O3U5A3vsy0FzuG9lRiW9qSxvCeF1YUsHpgfQcuoMUr0bC3Ci/cO07333otdd91VLUloAcMX4QOZnFI2vsgm+cTPwASS8rKchoYGNfGkqSRfdpNU4XGe51qd33mciXn718HvPM7yue/ofz6on9czD/ctw+X0n+WQhAzKfjVTVbaL7WTe4Bpez+ME28zzlDcgUgme5zHmrR/n+rLqy6lHUB7zcQ+0LQc8YJ9Q/ptuukmVNEKEGMkIo5puI1idW4Lv3PoBfPH4yzA2M7Xv6NbD7bffrm+u6K+N6uN8oPcHianA1JMEXP2DnJPxYYcdhvPPPx/bb18LtvDJT34SP/3pT/tyvAQSSCeeeKK+bbrhhhtw0kkn9Z2pmX1S647lMbABNewC/OMf/8A73vEO1Wpj/fX43e9+p+TY5MmTVXNv9OiaORhVyWnOyrd0bFe9Fh3LYN2jRo3Ctddei3333bfvzEugVt2pp56q17JNND19rfCLBy/Ajf++Hu3P9MpCrID9s3H8er/tEZPdmUNbhCEinTDQkZ4K903fh5HK4rZ5eWSsGA6c2YDWzJb3UfFGwtquCr7w6+fg+pZqL20uOOrUfjlhuxUYly2pGQphyGK96Jj475yJsL3hjXxITaGBFnoBSGIE0SAJmlrKBarRxg0fNdCSjW0iU1RJtGDTRlM9Nf/zPeS7VigxlWoaq5EuSTrVa2Zws0dSxC71al5+p3ZdPJHVfDUH/zUZSepVyj245bJzVPvqhA9egVETd1ESLYBqJEr9jKxKbSZqhtDvHD85TtQUDcpj21k3g0awfpqRsk31pFnNh1JUiUHKRySyrUikas/VWluk3VIWNbpsyUfNtPqNMOuhKSu1v0iG1YP5KL/Lc5lWdnrfmQ1BYtSQ8aJJqJL1AaRsmn/GYinVwtxgmcBzMlYksdiOgNRjnTTpZS+QLKPfM1POJxvoy69B298/YAGvp882akjSNJQEJdvNMg2jVm+xd422nxFpadbLMpifmmjUFg3axv7U8qTduXbZ7Em/pxrH9fVzQeupaREG41TLX8q3673Hc+lG+qqr1kxf5S8GWQjaR3BcOTbMz/6Pp1v1k/df7b431Icg5WO7k5nRer+yP9jPDMoy3EuumjZr35c6UPON8OQ335So4IBJ66RNL/0uY1Efi7oyeHZNM2LGhsRsiJEDPnd4/z9z52/kPu5VYp5BZPr/loYD/M2QhH7omq/piwFGRGYU5cGAvyve8y888Bd0rpyjhHjLuB36nmkhtjQYWKts2/jiu7fHXts36fOGa+otHdWUL8tZPjW53v72t+t+gS/g6QuZa2+eI/i8JOnz4osv6kttWo+QRHvzm9+M3XbbTbXyGAzg8ssvVwKP5fKFP/ce55xzjpJoXLdzv0E3OGzfDjvsoG5sxo8fr+0kiUcChuVT847rfco0YcIEbTuJMNZPZQD6WqM8dE1DmUni8DtJHAaA+/GPf6z7APbbpoDyso133XUXbrzxRi2P/UCFAJJ93/nOd7Q9V1xxhbaJmnSUlxY5tBbq6elRwpD7GMpEeUkaPvDAA/qyn1pr48aN0zGlxQ73NrNmzdI9E/uOstOCh1Y+NGvl/oRKEVRaYJ/RXQ6vZX201mG79txzT927UT6eGy5wbLgPpPwcYyb2z3CTfDQzXbBggfYj5X/ve9/7MqI1RIiRgm2X4g6xVUHSaaeddlLtrnvuqWk/9cd//vMf/TzzzDNf9mCleShBvw+cYPnw5aRI7bVXAieSevA6TsbExibCgSaOgw46SD85yW3KBMoJg6Qg89MEdSDSjaDaNglEggsFTvKvGWSy90Re9qkl/X/ixFako16fpps95ORUyki2z4O/+GEs6rBx4+w8/j27iIuuXYRL71mFp5blkWcUzhCbjXuebkfJkcUPtZ24bx6m5MnmXJO/YRoo7+Ymkmrq22wjiUEH6vMzeicTyanmsTuo7y+237XLcl4y9OVjufT5xTLSTRNUo4ykGYkWajzVl1mVOly5bxnogGU2jZmpRI5q3ZH0k74I8pLAoXkizTLHTN0HjaNn1Da1deX5rtQtMsbiWbSMn6Vmlkpu0SeZtuel8qp+VWSnj7MM0s0Ta6TbAG1m+6hRRQ0tpniiUdpm67n17ZayolFLCZyaBslLZbAetonnlEza4FxNQyuZbdMy6s/Vp0SqWeQkcSlf6s/JIzSZHqW+yljPy85JuUq68Vnbd5x/e9Im7adEg2y2d5IxmqZjwDEa6J5mW9kHqabx0o5RKketPrk/ea/IBj7VMFbGcPtaOao1KRuVVJOOfX3bqp6v9wf1vBhkg6Sb3osyFuwnBmhAVealIL/IyzHg+LD/k5kxKiePsU+U0K1rHxPvM447ZdK+lbpqeSJ6j3D82G+85zie1KxjG0kY0kfdy/pyGJJIoMR5/xSc59CSaB+TKaEtXcaYvjQ2W0Q2Lr/JLfQceL0ljnskQqKX36l5xg1krHYfcikd5JUR0ZcEclzzy/f15/onOcffdVBO7Te+YX4SujQvp2YszfZJCpvyWxiobKl5fd3ry3vF+qVN62WtyxvgZfkpb135cu0GbZfEckjw0oycUYP5osIw6bNxgL54mbyv0l9hetXEuSYu89R9z3bIga0Hkh60YqGTe77AJhnGIGp8aU13MVy7EySG+EKdBB014pife4pzzz1Xv1NDy5VnKYmjb37zm2p1QusVWslwfiChxmBnF198sVq00BKGgdre/e53az4Sc3wh/sEPflDL4HqYbmu+//3v69qfmm10EcPAbnxZT8LmoYceUl/QJKdYN8myoSDQRqNrGmr8UWZa37Bskm39Nd8CUop7h7e+9a3qLodmk3zpz/b86Ec/0vPsM1rZ0AKI/cVjvJYkI4+R5GP/s3ySUCTn2JckFykL9zIk1QLSk+dITrFMjs0f//hH3aMFebY1cM/H+4b+t9k/HO8QIUYqQuItxCaBb2BOO+00/ZuTVn8EZqZ8+PHNSz34RotmnmPGjNGgBDT7POCAA9T/2kBl1SOYrOvBiZLgxD4QBpo4OAESJMr4VuzVwLdgfHiz/v5ms/1BDT+qazPa6fLly/uOvgaQCT9m0TdRBKloBDunDVmw18xLaTo61OTKZjNlVKRT5uDR5WXVgHHLReRdEw8ttfHj21fje7csxz8fXYslnRXZyHEFGGKwYL/NW1bQe47aR/3W05uVNoaB8m52InnyammAaxiEgKRNEP3yZXmCxLwuI1xSc60v4MdA+eQfz7NMJs3bL4/8WDQq6qKnbuA3TNrpSCVJ+Ja5f17WQ60tJfq0bv/leeoS8yqRJu2iLC/Lo+W9JJ/mG6AtdN6/sT55xXMin57rd7w+sc6B+oWl8dpXPreR9rNdOpZlGaO+fh9AviDxfK2fBmiHfOfx/uOnckvbN8jblyiX9qf7Unnr+0n/1ecf+L5jXQO3/aV+reXvJ0OdvPXjyf7YWHmbmzaG/vno7831I3UpKv1Smyv75w3Ty5Mr9xNNqvnMYHAc+kCjBiyfH2pO2ZdISDOIDM+5DiPsWnq8/71H0ko1NOXeZxlMvGdIdsvJvnwRvZ8cuyxze1I10vidQWsoS3B/MQIytW/5yYi9pUKnlsf7UKMsD1Q/NTTleNAO/lY10rAScDXU54+KXDzPSMVavlzDa6kNzOje9b8dx5bjLIvXym9Eg+zIdfW/F0PaE2jz1eQVGSSPRiSWMvvLG6ZNSwwaJE8hzF+eR29h+AIDvBJYB8efViq0Ktlll12UGKJ/NGpWzZs3T0kdEkZ0yfL1r39dtcvuu+8+1SyjJhev+d73vqcaX8xH80cSRyStuBb/1a9+pRpTP/zhD/U6klIkkGiNw2BsXLPTjzRBjS/W+7Of/UxJPmqSvec979FyuUb/0pe+pFpj1Pji9dy7fOhDH9LvbANlHSzYByS/uKdh5FISbyTEWD61/vhSnhpo9ePB/Nyb0AUOLYJImlEWykAtO5JqJMcoDwmzVzI15bqRpCStgKZOnaplse7f/OY3aG1tVSUCjgnnL/YJCcigbxjsbv/991dFh6DsbQ0kTLnHpPYeiVzecyFCjESExFuITQajinLiomZb/9DNfNBxQuVkyom3Hpx8li1bpsRdYOLJt00Ey3qlBz1VqTlhUE2d5qCcwPhWaI899lAV6oHABzDfBFFdnfVyMuVbM05SVB3flEmV5B790nHy3xjBF4B52GZOWq+lfwF2Ix3/J+Mx7kyRqrqyChvAh9sgkxJw1QoKMgbPrakFZuACmpocNOGqymZheS9w89wSvnH9Evzw1mW4c04X1vSGpiWDwbruCuYuyUl/bruLn20N1CbJdS5D+/Kn1afXuJkHYThMfEOECPH6gGq6RQ08d9dvcPffPqnRkRc8fjVuvvRsXPPj43Hjr96CZ+7ghr8qG1sDcx/+O2769dv13G1/fD/mPvR3nZxr2lyE5JPnDufROQ9egTv+fD7++9OTcd3PTsU9Uv6iZ25UMot5ZPLFk7f8GHf+5cMo5tapBuUD//4/3Pjrt+H2P31A/UeSvKOMDE7y0DVfxQ2/fDOu+dEJUuYpuOMvH8K8R/7ZV39AqDFqcELN+h+/6fu4+bJ34ZqfnKjlzX/8P7pO6g/K0iN1PXXrT3Drb98tbTsBV0v7bpE+ePzmH6Gca69F6pZ8cx+6Arf+7lwNwkI8ftMPpT/epsdWL3xEfX8yX/vSp/DoDd+RtkhfibzX/vhE/O8P75V+vkzbWWt/iCHBc7CyQ9Zl7aW+A1sWJJBIkpEgo8knX3BznX388cfrOe4PeF/xGIkkkmQkh0hS/eUvf1GiiaTJCy+8oC/kSS5xPc01PjW/qKlG0oiabPSxTHcztKzh/oBmp9x30JKG5xi4jS/3SUb94Q9/UGKPigMM9kbijm5hWD/d3uy44466lyFpxe/0Z00lAa6/BvodvBKYn3sVkoHUuuMeJ4hgSqsZlq8v9PrWdszPRLc5vO6CCy7Q/RHl4Yt8+rFmf7FvKN+rycO9GQlH7nkYEI4KBtT2o/YhA9mRcGNi3zJYBAlIagpSS5D9QG2xLWGCvLXAfuXej66MuGcjoch7I0SIkYaQeAuxyaCPAvpg4KTFyaIenNwIaof1V9MOAjLU+2rjxMk3NZx4ab7aH8Ekw8mIddLUk5pl9LdAXwRUi96Y5honVvox4ERC/200b2V5fHtEdfZNAbX0CPqy46T9SuDkGBCKryXxxoVJsVhCb1cRxYqDjgqJNzoy37ykJmTFIuYVUugsRWRN5/TVWANJOBJwNOOzZd5+YZ2PvzyWw3duWo5L7lyBJ5blUQhNUV8Vazpt5EqyKJP+DLF14Lu2Bi048l2/wuHv/BkyLZNC4i1EiBAvoW8tQuKJ0Xcfve4bePDqr2iU27Zp+6im1nN3X4anb/slHr/pB3j0+m8jmWnF6Cl7alTex274jkbkpX8/goQSNbsevPoiPHbjdzXa77Q9T8PkWcegc9ULuP+qz0t5v5V8ptQdVZJM/RlSDkn8Ts03ariRcON3RgO+468fxZJnb0Lj2O000Mm4mQdowJZHRN75T1ytBB3BT/pNvP9fX8Dch/6mwRQYLZlm3Pdd+Tk8f/8fNZ9Upv+nHPQj+eDVX8bse/8g11uYtuuJmqglN+eBv+Cxm76nz1ISlNTwo2/EgOgj0UY/l5RXzUrlPKMI3/33CzDvkX8g1dim0YYn7nyUkppP3/4LDaZSM+0NtyhDQ1XGwsTSNcW+71sWXPNTw4zrZr4YJ1lGDTOaivIFOH2d0SqG5BBNG0mSkHC78MILVfvti1/8opJm1HqjZhcJIoJ/k0zhd65vSWKRkGOAtvXrUymLx6jBRiKO5dMdDUklRrokCUUSjOWTBKQcNMlkfr6gJ0h8UTYSZlzDB/UPFpSVfcAX8awrkJ3lsy39QdlZH0lH7odI1BGUiy/0WUZ/JYeNgWPAtrGfSNyxTpbPsoL9VNBXJOLoIoeaggycR//UJOI2RSlhJIN9zbZy/8e+o5lziBAjDeGsFmKTwbcuJLEIvk0IEJiSUp35uOOO6ztaA99eUZ2ZE2W9CSr9xfEtFa/lG6KNgaGhOYlxEqEpJ9+k0b8D39BsDJzg6LSUb7dYP0G56PNhU8G2EsHE/mpgPmKgyXWrQebWSslBqeCD7zmfyrlQAxNfkrRhKIlmC0bVRcHI4mlzFujwno6TBwTz02xLFvAk4rpkDfHoCg8/vW0lvn79Elz56FrMXb11FoLbIp5b2NN334XablsLJI25iR074wA0tm238Xs7RIgQb2iQOOKzefWCh7HHsZ/ACR/4K45+z++w78lf0vPP3/dHzHnwcux1/Gdw3Af+gmPe+3vsfeLn9Ny8h/+hATZqmmwWlsy+VX22MXruCR/6O/Y75f9w4Ju/haPO+Y36LyTx1rnyeSW59jjm4zj87F9o5GL6bTzwTV/HCedfjiPffYlGfabJKcm0XY/8EE788D9x5LsuwX6nXYTD3/lz7HfqV7T+Fx+9UvPV/LmZWPLMTVi7+Ak0j9uxdo2UdcIH/4ZdDvuAEoz1kGldn4uTdjoaR7zrV9K2v2L/My7GQWd+R6NJk2Rc+tyt6Fw1Rze9O+x3lradEauJPY+7QOU99rzfqQ9N9d0pi5Xt9n1rrZ+kDynvoW/7EQ552w9Af4yUt9izVmTd8CVuiE0D125mNIqnX6wFxujjXbYISPRwfc6X71yrU9uIpAcTX0jzJTtfrjMQAo8Ffs7oo41kGPcOTNSWowUMCTGSQwSJFLYl+JvXk2Ci5hs/A0KJpBm1m7h+CrTDqC133XXX4Vvf+pbmpykpiTgGSyMZGJi0snyWxU8eJ+EVlNsfLJuadGzzQGA5NOEkAUbSLchHQovn+oP18MU+NdNYN8unHJSLfcrE8pgvIJV4jmDZ7I9AVp7nnoefJNuCNrHu2rqyBspFgpH+7Lj3IinJfqf5Lft9IDm3JXAvxn6gW6P58+erWXKIECMJIfEWYlDgZMaHOCdMar4RVCPnxMYoPIwaVA9OqHxLRf8BfBNFNWgmmqXSFp+gg9P+CCZbTs58g0bnp9R2Yz10HEqz042BZqhcBFAuPnSp+cbIPxdddNH6cl8NXECwnZycXy0YAydHysUJkKrqrxXYtETSQNsYC/FEAresKWB1yUUsUlMxH0qitlvMt7EwNQtzYjvC8F6K9PjKqKqjdUZtJLmxWrrw5hcd/PDW5fjWDUtwx5xurMtvqDn3Rsezi3phxYY3qlSIV4dqbFYK8JxNvbdDhAjxRkOwdtjl8POx6xEfll2zoc/qSbOORXbUFD2321Ef0fMBpux6AhKZUSj2rNboxSTInHIOcx+8XAk4knQ0cadmGxNN3bc/4J2qdbtqwUOyueYmO1LTfutDzfTVlMTlu8yzTkVJrj2P/aQGFeE6hP9Y/uRZx8FKZFHOdaCc7wSjQldKvVjw5DUsSMk6XkPNNWrVkSTb8cB31yrqewHEiM3UWGNeEoVqAirX0m9i29R9MHrKXpqPQRQIXqXRhvkmkP9fL2+tDb5na1TWPY75BMZM3kuO9xEo8t/EHQ5Hw+hpum6gVp5UpteEGBx4rxrRCBauKqJs089b34ktABI7DHJAEocBArjWpq81JlqZMNI/X0hzHU9yiet+km/060aSa8qUKbreJllCjbWNrdFJGFEzjHlJ0j399NP6neQe/XkxYid9R0+aNEm1t0hm8UU9I6p+4QtfUM2xxYsXr39pT7KJa3u+3CeZxj0DCcJjjz1WSa3+cvAYFQWo2Uc3NAHhFYD52RdUKuDe6MEHH1SLGcpH0pF+1LhX6E9sMT813SgP66A8/KSlEOuhiSzbTpKN9ZM8pJIDv7NPeYz1Mg+DWbB8jgW/s6zA3Q7BcklM0RyXnzTLpFYirYloKRSY9G7rYD9zL8Z7jVZV3G+GCDFSEBJvIQYFTlp8SNNRKIktInioM1x3Pbgo5WRCMGw31b+pAhwkhtUmGAkpCH6wMXDyotkpI/FwAiUJtzEEEyIn+/32208j+nCi5zVBYIZXA81YeT0nPk7WrwROsuwPLiI2JXDDlgIn/njCQrohhlTMxWPrevCruZ1KnkVlkcyJ1vP4uYlJrktFfczrtXGFPQt2NKNv4JkGAzVVtcuwiz2o+BG82FnFXx7twlevWYRL716JRxblUHbf2GRTV85BT55O+Ad2GL+5aSAMlC9MYQrT6zNtDAPlDdMASeZQYtSUPbmDlTmSATZsmQ8TyDTVXjiShKrKPwZJYCJJlcqOkr8rGlyAJFO51Itc5wolurrXLcSiZ25YHwF08exbdZ4kejuWaj0aRKROE5ffa8E/anMFWZUgQAjXAAxUQpPNNYsfw4oX79U6ESVR5knWKCrlXuQ7l8GKZzB68p5qRsq2McgDy6IWHMGy2eKg7QyWwvJZTinXgc6Vc1Rzzy7nmF3n+VpeyaPyqnR18npyhP+oveNqtHVewb8LvWuxbtmz0ge3164VOWr5++oP0+CTjFOh5GDJGpJEW4bA5FqbL6i5B+D68pBDDlHLFCa+aOcLaWqYkRC76qqrNMLnrFmzNPAAI3nS9ct3v/tdDS7AIAoMmEDCiOQRSaDAFJRg+VzHcx/A8+973/vUDxr9NtO0lXJ8+ctfVlLqiiuuUJ9qNGP99Kc/jZ///OeqiUeiiXsYWs1QG47X0f8zyTmau9KNDfcx1PyiHCQC+cl2kuiikgCVD+jPjt/rwfueeWkVRAKM/qjZJsr34Q9/WAkyaq+xTWwb28N6SKyxXgaP4P6G8tBMl9/ZT9xvUQGAnyQp2SaWR5n//Oc/a5+QuCPZxLbxWpJ255xzjsrANpJ4IqFGGVknFRpY9re//W3tJyoosF00UWUbtjVw7PsToexfkpokYtkfgRlviBCvNULiLcSgwDcrdJ5K0OknVar5doWabvSnVg867aSmGh/m9CPA4Ay8lon+3hhOnBMhJ7d609V69Nf+4YRJGRixZyDfcAQnl3pQLpq1crK78sor+46+Mqj+TQeknKT4Ju2VQFKRbaBWHyfc1wqcdlzPR0km9mrVRSoG/GlxHj+bk0NEFmFWlOajsgDehMT8GaOK+T0VXPBUD264/3K0rL4S0zIlJMwqrFSDbBwStUX9IOAzMlylqOYmeTeCh1dW8Ys7V+Ciaxfh3090YMG60hsyKuqqjhJ6qQGoG5YQIUKECDESQV9mAQmnkA1fTcPr5ee4Flm/HuGnzJeFrhXytw+73Iv7r7oQ9/z9Atz3z89quvvyj6mZJcu0ktmXrn1FVJXE621fhCdu/gGu+/lpuP4XZ+COP30AD1/zVVSK3aD5pq4QIlGU8x0yzXiIJRtgmLJIqKuCsvtef010BoOIq186+nO79dKzcd3PTsFtv38P7r7ik1iz8JFaNil70yDyxpIa3OG5O3+NG3/5Flz/s1Nx+x/fpz7metbNr8nbbyMdYnAgEVqsAMvXbjlNbpI5XPuS9CF5RKKjniwL7l+SWbQ8CXy00e3LZZddpoQSXdHQgobaYbRmCUwp+dKcRJISzH3lUGOO5B6JtYMPPlgJI/qbpisZRhIlqccyud+gLNyjUCuMx6mJRw051k8yjtE+WTajiPLlOk1SSQJyf8E8JPAYaZSfJHEI7ncIasgN9NvkdTSVJSFGAu7hhx9WTTKSbyQJSf6QPKO/bL7YZ34SZ6yXadWqVSoP9yrUFiTJSBmD6ygzTSgD80kqFTDIBMkljgHzsm00G6XWH/dm7AtGgj3iiCOULCT5R7KNZbLvqfjAfdX//d//bdDXWwvsA/Y/93NUjBhKop88tr8ebAvHkhZQvCe5ZwwRYiQgIj+yrfsrCzEkrM4twXdu/QC+ePxlGJuZ2nf0tQEfdNRe4wTDieHjH/843v/+96ujznp8//vfVxVvvpnhJDsQGHWIb644yXKS4KTAByb9wXHSJCHHgA0BggmeauF8O8ZJJgDfRr3jHe/QN0Msqx4sh1GPOBmTDAwCJtAvBIk5mq5ygmQEoAAMbU7nr5zU6KQzMI2tx2OPPaby8Y0SHcjW+7Hb2vjlQ5/BNX+7AiseXYN01pJNgCELnaos8CM4pS2OD85IYnqGZh0y2flVOOr7TZfjuvY25A8rGtHPsqwz7lpXwY/m9uL5vI2MrIV2nDkRH3zPl7DXQe/Bs8sLeHRJDsu7bERl0c/IpnzjrgUOEiTvuAHg5sWvFDBrQha7T0xhnylZtLLiNwBue3wtfn3tCul/LpiHj3zjaPh+BMdvtxLjGkpwvNrmyIhUUXBMXD9nAmzPQFS+hwgR4vUH149iVKqME3cg4RNZz7PETQ/Pr2nCfUvG6N8hBkbwcolBD5Y9fxsOe8fPMHmX49Qckufo1/S+f34GK1+8V32lTdjhCDVdp7abXerRqKXda17EUef+FhN2PByr5z+A2/7wXlipJux1wuc0X/0zn5obnAtbx89SM1X6OaOp6m1/fC8qxR4cfd7v0TpulmqgEfT71rl6Du79xwXIdy7HRKl/9NS9kG4cpwGPnrzlhxqA4dj3/wWNo6Zi3dKncMtv36W+2U7++DVKgrENBANGzH/kKjx07VcxdbeTcehZP4FrF7SuR679GpY8d4uapk7a+Rikm8YinmzECw/8FWsXP4aD3/o9vUZfrrll3H3FR9WP3OFn/xwTdzxaiTuCGvMk3e676nNYt+RJjJm6N8bPPFjNT2la+8ydv0KuYymOed+fVCMvdAEwNPA+qpopnLJ/Cu86boqSOSS+Am2r4QTJMmqhkcwZaEvJ89RK4nnWzbyBxhjX+3rPS+LfzEPwPL/3J1QInutvEhlokLF+Ei6sL5CFZdef5znm6Q/WFdQX5KE8/JuWLaeddpqu8al1FpQ1EHgd21gP5qc2WX1f8HomHmPqD+ZhHwToX25wjp8snxiobWw7+yuoM+g/Xhf0I68f7vuCdbF8to2mxEyUr37sSDZeeumlGxwbLEjIcj9KpQ62oX5c2BfUUCS5S392DOARIsRriaHf6SHesGCgBGqQ8Q0F3xLxgUkyrB58iAe+216JjKJfOPoh4FsX+kF4NfABzjc8xB//+EddRGwK6OCV2nUMV843YJsCqmozoip9JJC0+9vf/qah0PmdhBt9NrDdJN0oE9vyWoJTDceCvj340+ZiIxmPIp4ArlpewjvvbsfXnujCHStKWFVwkZBsWRNIyzzeIJ+OV8XcXgf/XlbChx7rwsef7sF8J4K2ljQaGmWijtMccg1mjE7ijD1H4SsnT8Fnj5uIAyfJJiEpYxNP6cI98AGzqeCmgxpwTikPPxLFC+1V/O2xbnzl2kW47J5VeHJpHvnXeVTUzpwrCwTpxHpNihAhQoQI8boBtZBIiNXINh9TZh2PGXuegWm7n4ppe9TSVPl76q4nIZkdo4RYH3UgSZbr3FBW6+dWknQxLH76eiXddjjwXTj8Xb/Crkd8BDP2PlOJsFiCmnO1+ZPBkhLpVqlfNv6lHvX7Vm+GGImY64nZAPQVx6ipJN1ohnrUuZdhz+M+je32Owsz9nozGkZN68spoHh9f67XgNtA3lp5K+beo6TbxJ2OwpHnXIbdjvkEZu7zNkzf83Rt9wYahSGGjKisw7oLNSJpEEuyQYOEUkDqDASSWdQ6ItETEGwkS3iMewVey7/5GSAgqgZCkL8+BcQTyw/qY74gb/15kjNB/UHid9bH80EeHmebSHZRY46WPTQFpfwbayvBuvqXzfKCcilTcD2Psd6B5GE99ehfLssJ+qle7vqy+Dfz1NdZ3ydBHl73WoHjxT0a91ncUw02UaOSGn3sh/7jwrK5Z915553Veokm0CFCvJYIibdtBHyY6INVF2CvPWgmSvAtEFWg+5NOdH765JNPqpo2H6gbA6+lyjhBIo1gO/lmjuDE0B980FItnf4i6s1AgzdV1GLrD0bxCWSmCndQLuuiajrRf5LnGxSSbVQ3pyr02WefrWre1Irbd9991R8Do6aSdKMj2f5vmbY2GL00bsWRTiY0+ij9viDqIpGoojkbRXs1gksXFnH+I5340KPd+NgTvfjEE3l87HH5fLyAzz5bwcefqeCzzxVxc3sZnuGjMW0gnjTQOiaNA/c+FicedU5fbUAiFsWuE9I4/7DxuPCEiThvv0bMGiP5jep6Eo4+ZQaDqkz+TimnJjsFJ4oHlzn4yR2r8b2bl+Mfj67DIpGL5rSvN+RkcbzeR84WSK+EgfKHKUxhen2lgTBQvjBtPAXY1ONBIvhJv2WxVBNaJ+yCSrFL/btVuVn2axrj9BtHL2jUMOPfMoHq2i8ai2u0Ux4nYWYmsjCslAZLcOyCBm4g6GPOSjXDruS1rt72xbBLvVIM45uLDKw/2YjmsTtqUIblc+6qmZxaST2e716BhU/1ramkbq1f/uU6l+mhpjEz0SDJtotafjG3DoWu5XrupfbKWjUaE3mb9TjzkPyryWtJWx3kumrlsR/STeNhl0XeqifHV6CUpzlfTTMzTJuZ5L7qzdOfnqsk3JYC79H+hEd/DHQ+uG6g6wc6Vo/66wbK92rniU05T5CYoi82Boqg1tZA+5L+2FjZAx0LsLFr6tE/z8by9z/eP09wvv/x1wKUgdZO7Fv6yh5s4nU0/x0IQRvpV5yWTvQ7/lqSjCFCGF+jV8sQIx5Fuxf3L7we+009Do2J1r6jrx0YLYhEF9V2zzvvPPXfUA9qhfEtEcmpgw46qO/owGBZzEvnp/TfQDKMEx0DFdAXHDXi6sEHLIMt0GkrTV55HcHrgjcn9KHQH3xbxbc79N1G89JAvZtac9OnT1c1ZRJ09aBPCPqdYB30xUAikT7r6MuNZCMjAtGfAieN1xqPLL8FSxcuQHmdDdevOXo1jAisOCOKAQkrhrbWrCyI41hZrOCZjjKe67Exv1zF3IKHZSUPZckXi/kwTWpg8VpDruVbSg/773Esjj38rVoXJzL2d4C05JvSmsCB0xuw5+Q0UmYVtoxFV8mXRXeqllcn+E2d5GWylIU9CThel/NiWNDu4O456/Di2goqjq91ZiRt6+BY3fTQaqzrkcVAn2bCcKJajWBmaw7ZuCubm9qYUSnS8aOY194Ar0rtSD0cIkSI1xn4m2ewne1G8WXWSz90M1rFukICS3vS+neIgRG8PFr2/P/Qu24hpux6IhrHzNC5ieeonbVs9q3IdS7F1N1PRsOoqeonjWaojE666OnrUCl0YtoepyHTPEHmZAuGJf0u17QvfarmLzWWUJKk2Lsaq158APMfuxLZ1ilIZFqlfE/Pr174EHrWLpC/40hlx6B7zTzVXKOGGM1HO5Y9LYPtId00Tod51fwH8Oh1X0cpt1ZJu2l7ng4rkVF/cHQNsWLe3ehePRexeFpl7VwxW/NTJqKpbTtM2eV4bR/lX/zMDUryZRrHyjUZ9Sn3+E3fw4q5d2v+SbOO02vYDpq2dq18XuR6Us74yEhbekV2avClGtqQW7cIK+fdo2akJN5oftqx/Dmtv2vVC/I9rv1F7UCWF2Jo0HtQ7sWDdmlGIibr6nLNCf9IIFu2NXAPwBf+3EPUr31DvDLYV9zf0bw1MHGt7z/6CKTFE/350e8dSbGALBts2hh4jvs37tMYDZffp02r09QNEWIrIvTxto0gV+nCj+/4OI7b5SwcOKkW3CDE1kfwpoQTx+b4JBhulN0CfnLPJ/HgDbdjzTMdqLgiZ6SKVDKGeIJh0EsoFTy0tTUjZjAseTd6ewqywDXQkM3Atl05X0IsacKN+ij7jhJ22VRC2lnVqKhvO/FDuPCTG48m2x9F29NgCY8sLuCpJT3odejLzZLFe0kX/oOG9rmUIRsP+YJGi5vJOA6c2YjtxySQSdQcXG9rKFY8fOV3L2Blh2xR3OH1Z8OHO328nfAKPt4qoY+3ECFetwh8vJ00gI+32aGPt1cFyQvO93dd/lH1z3bI23+MKbudBKec03Mkk+7664ewbgn9mf1SzSfrfbzdetnZyHctx5Hn/hbjZh6ommbE3Af/iufu+o1qsZlWSkkxaqfxu5VswDHn/RGNY2ZqlFKeJ1H34L+/qGRVTaao1jdB6iPJdf+Vn1VfcjxHoq1S6MaYafugku9Ab8dinPyJ65BuHC/j78O3y0qaLXyyFpGemmgkElsm7IKp0rYnbvo+xm9/GI567+/hSjvZxkev/yYW9WnDJbOjVfOOpF/z2O2x/IU7cMCbv4Xpe56hvtxIFLYvfwb3/v0CJf4CgnL/07+G7fZ/Bwrdq/Hgv76gZOL68gpdaGzbTvthzaJHcfT7/oQxU/YOfbxtBngPWqaLb5+/I9oao2jv7NkiPt5ChBgIpBe4T3o1H2+/+MUv1MyUxCYVBrYUKMezzz6rQS/oe3zq1NfWX3qINyZCjbdtBJYZx6rexZjX8xh2Hn2ALJSTfWdCbE1wwuj/xmYk4O5FV+PB52/GyieXI9dDXxqymE0kkM4mZCEri3RZbMesKuh+jdqExWJZFmVAKmMhnUogZkaQSJhIZeW+MmVhHvGUeEsk43LvmTDlwp1n7ouD9z+2r8ZXR8yIoq3Bwl6TMzh4ZiNGZwxUPQcduQqiNDuRMrkJkNm574pXh0Zdcx3VKKhUTazKAw/O78YTS3PoLjpSZ2SbC8hQtn3c+sgaFG3ZFPuhxluIECGGD6HG2+aBPaZOPuQhmWmeiLEzD0Q82aDP6sD5RyRqItsyCeNmHqwaZIGPMl5DEoqaYLwuJvMeNbhIjrVN3Rdt0/ZFqmm8BjqIxbNonbQ7pu1+CnY/5pPIquZcbRPKF1WNbTPRMnZHdeGQbmzDpB2PwoQdj9A6GIRh3MyDZK5vQCLVJNdOwfb7nYXdjvoYUo3jkBHZWB815Fg/AypQnsZR05HMjpL6R6sm314nfg4t43bSOsdO3x+No6fpXEtibtyMg6SciUoKUhNv8s7HYo/jLpA27Kcv1HiehJ/O0VJHunk8Rk3aTdufzLZh7IwDVIPOkLrpimL8dger3LyGgRWm7XG6ltc0dnutg+2JSd6gL0NsHPyNe5I41weJx6Iy0Vfh4ei9RyObjKBYCjXeQmxd8Pm0KRpvDHxHrbT+fu2GG7SUoisj+utmxFOScSFCbE2EGm/bELqKa3HJfV9Ac0sTDpn4JrSmxvedGVkYOXcUBdnajELQ+C1fL2twqx6eXHkn7nvxerx433NY+cxyOWHClIWwZcUQMxltKiqLMC7gqygVK1i3jm/qI2hplg2XWXub75RlMeZVYco1uVJRdmWGvpnqyVdk4RyTRZuFNx39PnzxUz/UuocKOnde3lXBY0vyeGxRL5Z12Ygls/Dski7wh/I44tv0aMzSxb/hlTCl2cJBMxuxy/gUxjS8tn73NgVdOQefveQ5FMoyTtIHwwn2ZqDxNn4AjbfrQo23ECG2aXjy+66+bL6RZ3kfmRZovJ28EY23e0ONt00CCTUGBnAq9EFa878WYP051Q7b8JyVyCrRpufUbLJ2jpQdfbeRmOI11HSLWWk9TS0varr1B4k7lqVacnKdYxf7TDGlLKk/ZiXlXElfanFe5HnTlM2ufLfLvRvMrzxvxqU8+ReUx2uZhzJTA46ae0FbItRcEfnUBYQk05L6K0W93pT2O/QrR5nr2k6Cj37oXJnfqanOdtXmOJJCsk6R63y3otdQflfqY0RXXqfy1vVXiIHhyu9/gszt47Ml/TsA5/iF3U3okCH80Ud2xNS2GNa2d4cabyG2GvgsGUkab4Tua3p6cMcdd2DixIkamGFz0N3djYsuukjbQddKdI+0KXj00Udx7bXXYs6cOdpPdGHEoIUMRkiXR/RFR828emKQBCZR//ulv8EDDjhA+4+466678L///U/7mOWSyOR1e+65p7p96u+6iaAM9F+4//774/zzz+87WgPLuOeee3Ddddep33bWx7LOOOMM9c9OMjXE4BASb9sY1uaW4cbn/4S5a55AyS3oj2KkgSIN9S2ltob/k/VD/XKryoPrj798IVa7Tv8va7iXXdmXoQ8blL1h3g3Rvx76Eej7sw/1VfEtY/C9li/IXFdb/+r0+/o/WIN+8tsGRfSBbWMZLJ9/e66HfGcvOuasxdoX1yBfcPSBm81Y6i+hKpsu15WxkEWYFTPkoelIngLiCQvNTQ2yafNQLhVlkevCs33ZCNCnmzzcZVFMV/+2W4Ur9SXl4f/mI9+LL316001NXw2MovrM8jyeXV7AE8ty6LENWXxLvY494KZjU8BFPjcZRNpwsNuENPacnMHuk7Kyuaz18UjDup4KLvjFbLgezZZC4i1EiBCbBs45JNUS1FLuO0ZQ22VdIa6kHDVaQ+JthEPndRmbTdL26Mu7kTWWmnVylPsvVjaKVy7vZaCs8m8wa7yaqSnleblMPMfj4VZkaKi4Bvab2I79J3bInuAln7dW1MfN8ydh7loTP/v4jpgxzgqJtxBbFfxNjzTijWAgvAULFmgQwDe96U0aNG+ouPzyy/Hud79b/yYh9eCDD74iGUWN0+9+97u4+OKLB/wd0l86I+j+8Ic/1OB+mwIGDvzXv/6lf7Mfr776av27P+in8Ec/+hFOPvnkviM1XHnllUpAHnfccbjpppvWjw/Hj3IyEU1NTUq8FYtF/f6b3/wGH/zgB/XvEJuOkHjbRtFdXAe3Oryb9OHC9bdfjiv++zPkijkYMQMxywRjatEDV8SQv2ThVnP+X6OZonLM9aqoOB6qXkR2DSQGDJhGRB7Ycp1cyDfFtu3JNZ5GaDKiJhKJlDwgDBQLZVgxX1JV8vjyMIsgYaUQT8QlfwUVu4hC0ZUyRA7Jl0hKmTGG3a7Cc6KIRhKwXUfKLSMp18RjUVg0vaTsIkNE+tmXemwpt1RwtI5SScoTWWjKmUzyLTijkRnIZJLSSF8WNyWUSxyfmJRRM5fwfb4NNkFrQkYcpdPkmCX1JGUiMlzpAxuuQ3PMuCzATc3jVyuSx9P2yPQl7bG5RIUV59tnQ+S30dOVQ9WuSjkJlKi5Jp0at4I33uwzqUtpNF/fWlsyHqYhfWHGVK6u7oKUXWuzL+OSaWxAT66E3t4SGppS6i8uaWTx6fddhLPP/AiHeNjRLePz7IoCHlrQgwUdNmwZE74992RcapuRQT6m5B4jAWfGk3BLObRlY9hveiP2nJTC9NFJGfORQ8Kt6bLxiZ8+I2PDe2N4Fx3stZB4CxHi9QlquBw3czUmNBTX/7b5Wy7LBvz6uRP0kyRcSLyFCPH6BIm3fSZ0YF9J/L0HiEV9/G/hBMxdF8dPPrIddpgQx5oRQrxx20kyhhEpKQ838yR/Q2we2K801yTx09u7oYbrawHWPxKJN95rlOOxxx7DCy+8oOQRg/wNFmwfNdxuvfVWDdzAe/n222/HEUcc0ZdjQ/A+p0bZn//8ZzV5/exnP4vDDjtMg/iRCLzmmmvw61//Gl/4whf0HDXzAnR0dCgxRldBDzzwgJJgAdivLINgkMAbbrgBv/zlL3HCCSeojHPnzlUyj+Wzj++//34NZhHg3//+N84882C+TqUAAP/0SURBVEy9llp4wfjcdtttOPbYYzWo4GWXXaZBC6lBN2/ePCUGGcjwM5/5jOYNsekIibcQw45//PcS/PLyi7CuvQPJVAxWwkIEDuC7Sgb58qP25a5THxQGTRotFMs2SvTRZcZhRMi0yQYCrpyryiQSlU+Sc0CxSEKrIpsLA6l0Rom3XE8B6YyB5qYY8rmKnCcxZ8GKJ+XJWCPtiiVfNymM2GklpCASXQ7NOyixAceJyAM/gnTKQlLqi8foV48WlyIICU4pz4/ENX/VM9HbU5IyS9q+ZJIaVh6sWFT+5psOH4ViGcWC1GHTfDAm8suPzfCknirsMkk4D4w4GrOkLvpgMyrSHzLhuCkpqlnqicniyEY0lkciXUbSSqNSoHPcLiX+mlqiaBubkXKj6OjqhWMDaZlwrbglfWJqH/VIv5Sl3ZbUYTCiVcWV/o6gsYE+aKQqmeBisTh6usv6PZWmdpwnfdmIvMjfvjYnfUXfDCZOO/pd+PInvy/XtrDDtigWtpfw3PICHlmcw/JuuWdERvq4cemUegiPK2rw1TThTPh2ATuPz2L3CSnsMzWLUSPAH9zK9jI++pNnlCz1h3lBzN7aGPGWd0z8Z/YklAci3uQr18Exuf83dzlMX3LKnW6BdXWMgT82kzSkb5x6E51hg4hliHyb6z+Ltzz7cPNKGQBS4LCNsdxXfKaP2DGW8dUxHm75RKzhGGP2Hcd4sHC9CE7faQUmNRZeRrxd84L8tkPiLUSI1zW2ReKNGkckPH7729/ivPPOw6677opKpRZ0JMTQQDKJBNctt9yiZpSf//zn1XyR6/zXCiOVeCNofkkijGaUJJPe97736X05GDz//POqoXbkkUdiv/32w9e//nV89KMfVdJrIAQE1+TJk3HVVVfpNf1BM1ES0iS56kG/dIzEyt9vZ2enEqwD4bTTTlOzUCYSaQHYVmr2PffccyrnV77ylb4zL8l16qmnKjkXjA/JP2rIfelLX8K3vvUtPVYPar6lUrJnDTEohMRbiGHHf275A37+p4uwcs0q1ZiKmvIA9qm5ZMNxq7LRlYcefYiRUCERJ7uOUrkMWtklkykNJCE7JdXmikRsJd+o3WaYCf2hFwsl2T9FkUyllXgrFMpIxiNoaozDlsm7UqH2WhW+bEQYuj8myZZKHY9EU0TK8eDDliropF/y8SfgxaXMhMgkk4TIa0T58Gf9Vf0eiZiwZVFDQi8WTSKfryBfyKv2mJUwYUakbJHTMPkmhQ+tiMhCzTdHo4nGJQ+11HK5MspFR8ozkIjTLxmb6sK0HCSSUUSrzfDtJrlWNkx+RY4XYKWLcCuymcpJq2O+yCj9kQYaG+LSPlNJvlxvCVWRj32SiCdVnbm3tyB94SGZsJT8LEnfeNKvNEEtl21JDjLpDJyKi17p16hyhhFYMUvfmOV6y/KwruDko9+Kr3zyBxjXNonDu9Vguz5eXFvGgwu68cKaMjpKtcmA5piqGTYUEk76y7SSqk2XMjzsMTmLfaZksOPYFNLxlxatWxPL15Xw4R89g1TS2mLE24n9iDduzrlgf3ylLMxkw9//ZTPve9szsCafkGtoitR3YhBg3axtdLqMtEUNz+FnZWhOl7NjQyZmeAs1Jhy0Jisi7/DKxz7sLcfQXuKzZWigfHHTx9hMScnS4ZSR8vEe4Bi7MjZDKTkY4zGZsjrwH84xJkVESnBtIYGCLYv1zRjjpqSDFo7xMN+D7MOesiXPJr5cGhooX0Ke623pwY8x59Ldx3ZL2zif1a4LiLdr50xcT7yN3gjx9szqZty5qA2JTSDeTNnID+U5UI+a6evQ7rVXAttEApT9tzkgAeoNgQB9NVAqjstwBLHg85pyDmcfUiqWN5LHmOAYD/U5EIC/h+C3MpwYrjHm1RxjPhc2RUqalx44qR0HTGx/GfF2ax/x9tMRRrxxs04tIZId1PAhWUAn+/1BAoBkCEmDLe10f1sHiTf2KwkS9um9996rPszYd68GXst+5n3BvcNwaR+OZOKNoFxr165VLTUSaNQQGwx+/OMfq8YXtcmojTZz5kwl1WhuSo22enDvSg0x+m2jtthgNcUoJwNQsJwVK1ZoXw2EgHij6SlNUOvxqU99Cj/72c/w/ve/X0nvABsj3s4++2w1d/3qV7+KMA7n8CEk3kIMO7p72vGT31+Mq//3O2Sb0nBc+h2TB7CsCYqlsnz3QTNH04rLpt5HqVyCT+0reSAnEyklyiIyx5IcoallNFrThIsaNUJJ34xVo4jHk/IQj8kxDwzRHzfpzDeqWl22Y6NcslH1pdKqqeatVVmIJBIkq+TviCflciFHVs2Ha9PBsEw2uqijvxFXyqVZp4sE7fXlFAk+eDQLjcvDz1WSL5NNyGSSgSttcCTFkxE0NCSRSlPbLoqSyFAq1bThokYV+d4yyhVPCby4tF8KREUdDztIZWKI+lmRhcRYLTIYNeEQLcKzPemXFEa3ZdDUEkMybShBVizaWLlinfSJD8tMiMyuko1xK6EL6Eq5InJKfdI5EZHBrrBdPnq6C3LOlYk6LRvnKHJ0kqwve6LSDgdNMkHqJq3q4by3XYDPfujrPPmaoT3v4PmVBTy8OIf5a6VNqGmquRU6gx78goyalzR7psNn+pSb2BzDrLEJHDC9AZNbEmrmvLVA4u0jP34GyfgWJN6235B4I9jCQNup/yTAzUNnycItL45DTzmmG57BghsclnPU9NWY3pwfkkbPxsB7mzPXnYvG4MWOBt1kDAXUgtpjbLduXDQqXN/x4QA1tZ5b24j7lowWeYdGmVG+tmwFJ8xciaQpzzmRcbhA+dYW4zrGedscEmnBMeY9dOyM1ZhMrathHGPKw/LuWNiGhV2ZzRrjvSd0Yb8JHfr3cIJ9+OTqJjy0bJRuuoc6xvxtHj9zNeLG4MaYOR25nuMQYD3x9kId8ZZ+OfHGfLlKTH/njHK8MfDe5Tg8K+1k3qHcJ7yCvbN9ay+mNMl8NszjwPXFgo6M3idDJd9IPrelK5jV1q1lDCdJa8i9215M4Nk1jUrsDeVJwyc1CdLdx3ahIe4Oax/yXqjI3EAitpvP+yGOMe/IHUb1qgbmcBKY2lKR6cWOLJZ0pzdrjBmEYOfRvevnkOECx3hNPonZ8sznb25IYyzX8QXG7uO6kLYYxOLVx5jke3PCQWOC6+WX8ivxtqCPePvYdthh/Mgh3qitQ/9a5557rpIWJDwoVz1I/pTLZXR1dSnJwJfB4XZ142B/sV9JBtH3Fs0Ex48f/6rEG69zZf/V3t6umlZMw9XPI514I0g4MrgAzS/f+c53Krm1KWC/MrjA7Nmz8cwzz2DGjBk4+uij9b5mYAT6jqvHQw89pFpsNNukplxgGrqpGCzxRjKNfVqPt771rUrIffOb38T//d//9R3dOPH27W9/W/NR044aepvjCy/ESxi+mTFEiD40NY7C9EmzkEgyoib9VvEhTp9tSSSsDBKJBhhmRhZmMbiy2KNTeZoDyrNZNZlIeLm06YxQu4umjpY+wPmg4yRhGvRNJhsOh5ptNF+V4qsGPNeER/JMFh8kTiyrZspZpaloxFZyy7R8JeZIikWqFsxoXCSrkVSI2pJX6gAXPEDFrspDDiiUSMox+ifNXX1Uyg7ov02q14WR51MzIyZ1SttiDVJvgyy5qIlWUK04aq7J1kXKd5HJJuXB24zGpqyahRrS6HgiiZiZlLbLJknyVaPdiFrdsFIlxOJSvkdy0ESSVqjVIvL5TuRy3ShXyiKXh2K+ikJOanBkMS794dgVkTuv/gG6uviZR2+OxIdMaIahIeXpC45mSrmCLe3zRI6k1JmQrotCikRHJ02Xqhg9Zhyampo5rK8paBJ62PZN+Nxxk/CVkyfj1J2SsoGTE7wfqA2pROOmP87U557cY05JxkfuuRXSf7fOK+Hi/y7GD29djtue78TqnqEFeBgytuCakhsVkmAk0IKlOauz5ffHDRc/6xOPkaQbDpH49n6gOoYj1W80hgoSHVtCPpY5HEQPn3VBef3r2Jy0foyHYZBJzGwJ+fg5LGMs4zDc8jGxzOEgQEjyBOX1r+OVEvNvav+QXFFysI+04H2fjTuY2ZLHtOaNJ5LmU5sKqiG3OfcKr6VmHssbqJ7NSSyzKVHzbzpUcAxIekyTtg63jCyPWqscqaHKyOtMGbuJDcUtIt8Uabdl+JvZhzJXpyrDLh8Ty2yU+3VzxzjNMe5X9nAkytcmY1yrRz8GDR1jmaMnNm76GG8nv98marxu4nNgMKA5HskcalLxkwRKAK7Jg/MBuRLkC6Iv1oN5grI2xaSvoaEBTz/9tPqYok8pEha8LiBzgnp5jGWyfp4jsRPUszFZuI8gkcc8tAAJiIYA/M7jr1TGQAj6oD4Fcg4kG7/3R30ZA53vD+Z5tfwbq5cy8TvNGEm6kIAhIcRjwXnKHvQVE/9+PYH3AseX7RyMViXJNvqII5lGTTeWEwQtYD/2x5IlS/Rz++233yhpNpyo/62SrCMZS9KNvuH6a8JtDOecc44GZFi0aJHeH9/73vewZs2avrMhhoqQeAsx7HBcG2WnB4ZJ1WVfNga+alpVKrLop++1GDWKTFRp5unxoZeQvHybJZsP25GHRAnlcknfyvFhyAeIYdTM4fiA1ElD/naVZLJVq8s04kinW1ClSaiUQTLM0MmGhBVNJ+XBykUlHNhOWR9EuVwBXd05tHf0Ip8vqDks3ysrNaEmsLIxdWgyGpWyUshkGpBMp5GSz4aGrGq1kVhkZNBSsYJ8zpO6pc0uUCnaUn4JpTIJv5o5K/3PsS8of0TbaqusfGBXqyacCt882fAjJZhWRYm2dCqOZDyLmPRRNEozEBe5QgmLF/dizgursHZNN5oam6V9KXR3F0RsWVDIgsG2XaxbV0BPbwVWnGZaERTyZR0P9qsVjyGdScsiz1R50umU9A9DYNBPhGzqHA/ZTDNOO/adOP3Yd9QGdoRgYrOFN+89Bp8/biK+cPxEHDo1gea4LBBicm+lstIO3h+bvgglCeeWi3DtEqpyv83t8HHFkzl85+bl+OUdK/DE0jxy5df2DfFQwV5gV8zvyuLxlS36Np6mKdyAhwgR4o0BmX5A03GSdXzZRfDZQNJuU8m+4dAAI0k5UNnDkYaDeGB/DFT2cCS+gNhc8KlNsnyg8ocj8T7ZXPBlw0BlD0cKx/jlKSD/N79nXgIJFxJPXCtSO4cEA4kGOuzXaPlynmtxvtzlef7d3d2NJ554Qn1IkcAIiDAmkmNcy1M7iHnWrVunzug3Bq6JFy5cqE7huU5mHY888ogSAFyvUjuOZbGe1atXa5nUCAqCNQSkCK/jC/pAWy6QmwTS8uXL9TqSeiyTieeZl7K/+OKLWgbrYT8EZWwM7Bf63nr88cf1uqeeekqJwyeffFL3G5SNn88+++z6cmm9U18uCS/2MctgYlsCsrE/eIz56WyfdbAt1BBk24L8QR7Ww3FhvayfcgSEI4kUysm6Fi9erKaQQZtZN/uC/c5rWcfKlSu1TI7Rtg62jZp+7L999tkHs2bN6jvz6qAGGPG2t71NP4nTTz9d+/X6669XTb56sG8Jao/xXttS4JgSNCtlm/bff39NF1xwAXbZZRf85S9/2SCwwiuBpsr//Oc/ceihh2p7LrzwQtXyo6nsQKbhITYNIfEWYtgxd/FT2HG7nXHqEefKgqCERNJDReaB3pIsFGyXumDImHk0xEtIWY6aKjmeiXw5iaJjyd+GLiTgA4Z8Gm4UcctEIkX/NyVZ3BQ0Gmg2m5YJIKGTb4S+1eIGXKnHrZJ4SUk+C3lqplU9uS4F3xktE04c5YoD37BRjUlZ9PXmZeFV5LwtC087jXx3FOViFVGzCj/iIxpLiCBZ5IoR9OZdka+KdJZvf2JqJmqXypKPZjtxdHZAJsJ2JOTaxnQT4llZ5MU8kSEmgqXQ0+lh7co8utrLcG1qIEn7oq7I4KJSNuBIGb6TFnlksszJAqzoIGlEEJN8ubyNghyLRUYhE2+DU46ju6sss6uLphZZLKQt6WMf67o8dPWa8CD909CIaNKC7UDKiyLXWVJr2nFjGjGqxUI246GpURZGpitlxtCQIjFaRVNTBHvstDvedfoHMbp1bN/IjiykLAO7TEjjfYeMxcWnTcF79mvGrm1RmNSUtBKqCUdNyk2GLFJo6umUC5KK6C5X8fhKFz+9YzW+deNS/OOR1Zi3pvZGe7jBZdKWStRwmbOuAQ8ta8VTq5vkN0biTU68AoLTfP83UJmbmoLrt+QSrX+dQ0lbCgPVNZREbKk+HKi+waYtiYHqG2zakhiovqGm4URQZlSeh/SDSJPdWxeMw3Nrm/T4YO+noLzNTVsKA9U1lLQlMVB9Q0lbCgPVNdi0JTFQfUNJWwLB72mg+gabhgtDLYvEComjD3/4w6od8573vAdnnHGG+mQjmUWyiMQZoyu+973vxa9+9SvNQ+KBUR7p2J8moiQ2SN6QTKIzd2oEMc/b3/521b4hedOfwCFxwPTHP/4R3/nOd/TY97//fbzrXe9S0oAaOyTWWC9NFOmHimVeccUVGlSA/qtoNkczVprd0ZcWSTnKQsKD+4VLLrlECRNeR3M8mt6RjGKbmJdRJWkqSI0flvHpT39aCT62eyDw+H333ad1slzKRA0hOrdnX1Cj7K677sIHPvCB9f3Jcj/5yU8qocE+ImFDcpHy0+SRiREw58+fr+f6gwQbSUPmYVlM7BMSZ4GcHEeaUDIP+yQYow996ENKptH08+6771aSxnVd1dRivTQxJEissi/OOussvPvd71ZTxXe84x3473//qzJvy+A9RlKXZCL78vjjj+878+pgv9Akk8EreL8HoOYbNTSD8/Xg74FgXVsSwe+J9zEjpfKeIunK9lJjjfflYLD77rsrkfjTn/5UiUmW+bnPfQ4nnniiEuMhBo+QeAsx7BjbOgkH7nkstpsyC+p/zfNR9augo3/P9XQjEJdndjJhIGExYiknX5JqHgzTR0zmDEvmmVjCh2FQI4yaaNRiY3CGSp9JpaPaYwSv5Bbfl+u5+iHZQh9y0GilctR3ZFJJwimNgysp4rXBimWljqjUwbqkfkN+Cn4UnlPViKCBCavKXS6juzuHfMGWsk3YjoNiqShyG2iUiYumsNFIFFWzjLLbhXJB/vaS0sYUTL8N5fxoaTvltEU4T+oiMVSVuqmdVkU8ReJQ2ifno9IXMZGdb6ro+65czsk1hZr2Wzopk11GCrJQERlzPTZ6u12UK/QRByUeK65ssnI2CkUShFJulNH8pGclmRGDDYIhMljxqiRfUyRS0Xo8aZdn+8jn5Fg1JpPHarww7wnt45GOxqSJI3dsxiePHI+LT5+G02ZlMCHN+0PamG5UbbjBmKKShKPfQJJwjKi6Kl/FrfNd/ODWFfjGdUtw+wvdWLW1TVE3A2pmRlNT+YzL/UdfQTQd21jieZodbbgkHhpIrL9afUNNw6G5R/PbLSEfy6Sz8s0Fn42bMmaDTW+kMab51pYb482Xj21kEI2B6hhSkvEIwHmMfuBW9CaxrDeFrjLnq9rzQD83MQ0HeK8NVPZwpOG4j4mByh6O1I9fGDL4PBio/OFIwwG2c6CyhyMNRxdu0XtwhI3xUEGtsGXLlmHChAn4xz/+gRtuuAFXXnmlmsv94Ac/UJKGG3mSWdzgX3bZZTjmmGPUST2JLpIOvI4kA8v6yU9+ok7a6aCdeUhq3XTTTbrOZTn1IDFGbauPf/zj6tSd+PrXv65+qz7ykY8oWcIySWSwXhJJN998sxJLjJRKjRwSQyyfjuRvvPFG/OlPf1JZSUSxHSSWSIpRFspGwo4kIkmLiy66SCODktRjAIi//vWv6iz/G9/4hrabddeD5VJrjAQVfapRFtZNgq2xsVHJDmo5kaTYd999ce2116pMDIDA+unjjiQWtdKYl+3j9Wwv20LCrz85SQKRGoYk9ajBxvaxTDr2J8EXyMhPalrRNxiJTo7jn//8Z9XwYvtYJ4kj9iPJOpKbLIdycOyomcg8jGzJ44y4OX36dB1HagxujIgc6WB/sg9JItNfGsnXwRCJJDNJejIqKclaas0x8Z6knzeCfc17OcC4ceP0k78h3t9bCkHZvK+pucg2MtIqiWVGJw007wYDmn2TJOa9RW033tckmj/xiU+oxmWIwSEMrhBii+Gyv/8Qv7z8G7DiBryqocRV0qoimfDASKFcRtl+FLYTRcm14UXKshGMIE6/btTykrlDrkS06qNK/2qIyUOFRBiJN/pLiMumOaZmrLFYTT28WC7oZGNJBSTpyqWiEl1+ZRzs/GTNH0s4iCU7EEmslQdjQfIA6XgSTVRTLzkoFEr6UKYWG32dlcqyOJAyY3FTyo2pbzD5nxJh1Ljz7AoqtgePPuI8B43GRLQ0pWV2LKGnY4rIZKBqPSvt6kBC8luxmiq46zHKHsk2X/rGR9lmpNKk5JM2lcvSTkZ0BbJpqvbTzxwn3BScileLWCp1JhJRZLImEpkUbHng9naLLKUoCnlH+sqRcxakaXBsV/o+DfKRFTuHdCYhfVEL/lAu+SjajJSaBf3x9fTkcMoRZ+L97/woxo6ZhCkTZvSN6LYFaiY+tyKPZ1eW8OiiHvRUIjBiFhgtl4E7hoKodGDUiOnEnZLx3mV8EntPacCuEzLSv0N7j6FRTRlcQSZ+399yEzIf9Oo/pqGojvpfiXKJSu6KJ4vvnqT048ujnm4KWB8vm9BQQoNFYnmYdiUClsTyV+USGlVyqJsMXy5rTdloS5f1eTS0UgYG+5Akx+p8Ysgtp3ypmKdjxrEbHpqsBspH5/skY2geNpSS2V/Unpwg8mVi7rDKx9Hgc29FLqlBADZnjEenbY3sOZzyEexDRjRdW9i8MaYjdfahOvXfTBnZb9QYZ6ABmubVl0ZffPQddfDkdTpum7L6Y7/zWXDX4jFYLb+3oRCNvIImfvuM78QuY3r0fhtOkDx/clUznl7dNGQilH1DP2eHSt+QMN9U33mbApa3IpfG3YtH6/N0KPcyxzJjuThi2hqMStrD2oe874oyxncubNNI0UMdY/5e95/YgR1HcYyH770+W0oy6rE+dwmbM8YzmnNy/7frnDacux8GM1jck8G9S0br729IYyzXNcj69Mjpa9AU58vmoY8x5fnfovF4cQjBFbg+5Xqa2mU01aQJI4kJEj10Hk/yiCQPyRxqS9EBO0kxEg0khKjZNnr0aDXHo8kogyfw2M9//nMtm2VRo42aM7///e9V24hy1YObfRJg1NIiWXbkkUeq5hivJQFw3nnnqQYZ62aZlJFrf17Hv12X7m0qqn3GtpD4o3kcCTEScCQHeZxrORIU1Coj0UStLkYGpXYf8zMvAxYwkRCjVhPLDRBoqlErjHk+9rGPaT+QeOTfJMXolJ7H6mVjv7JtJC7YTzxO8pAmqZdffrlGxWQ+9ifHq558o0wk+KjJRpKMslIm5iHxyfEhSUayh8dIlPA8ST1+51jRlJYabvQ3RjKGhBGJFBKI1FAMyuM9wE+OD+ul6SHH7Q9/+AMOP/zwl41bPTguAUE7koIr8B5aunSpEp/U3DrggAP6zmwaqAlKn2kkHidNmqRjSfD+4z3K+4htJWEbmK8y4ALvPRKX1EBjXw4GJLgHE1yB5HOg3cb7h8dJnnJ8v/vd7+rxALwPBgqusDEwD+9davYxeu4hhxzSdybEpiAk3kJsETz05J245Irv4anZT8jDKQUzHkHFyaPq07STSR5UcueRyDDNBGyvIouiEhLxGBLykI4ZjLUpWTzZzDmu5JOHdzIlDwSjz19cLYJTpGrIg7rm9JkKcK6Uy4e8ZcVk0UIfamVQ0cmzs7ALY2BUm2HGLMQSeUSstbKYbRe5HCRjCTTKg9ARObjWiVtZkTGGLiW4ikr8FctVmWTKSFgyuadj8D1fI5Qysl1zUwLxLDX6XFj+BCXobLeIQifDeZtwjTmIxjqRTplIJvjAjcjxitRfI4CKJW5ugGwmLuXTp4Ms/KWfYvIATCXjYNRX+mhz3YiawZrSP6PbmpFImvKQ70RVdlEpkam3pySTAINM1H7WqZQlnSzXFkpoyGbQ0JiUv3ukT/gmJiptlHpLPrp6GPmUPutELqeCD7/j87jwozV189cDekounlqWx6OLevHi2jIcI6XkGzUnq0Mku+jDkEEd3EoBY9IG9p/ZjD0mJDFzzOD8X2wt4o3gXcGNn/52aocGBPNx48DF+yCaMiBYX38CYLhATauhEjIBuLnhhmy45aNU3HAPdZMYgM82+vIhITOcMq4f42HQetsSY0z5SCLFjM3T3iBIUpAIGKljzN+j47G1m9+HQb9Rg64/avLWNCg3HTUysOJufqAL3mu16LTDPxK8B/k7Hiq0b+Q+q/VbrReHD1X5fUS1DzcHfBYz8m3t9zC88g3XGFOLtqbpO/xjzOfg5hB6Q7v/NxUkvGs+1zYHwzfGjEYcQ04Wlj/88A6DIt64fiFBwkiMJHFojsetIkkSEmoklUggkBD74he/iEsvvRSHHXaYkkgkH0h2ubJmJdlAkowmm9QYoxklN+skHagxQ7PGjUU1rSeXSESR5AnMQUn+kTwi0UVCj0QR1/2sk9E8STyQWCKoYURigJprNJMj+UGCgVpvJEnYLpJn1PBiHhJX1PQjccJ+IglBooMkHMkMmt6RJAvA9lIumpnyb5px8pMabdRWY1+xPBJZ1KxjGYGJHmWj1hRJSBJu7C9q97H/SWywbVOnTt2gPoJ9QNM/EpkkP/fcc0/tex6nlh+JLPYDfXSRFLrnnnu0XhI+BLUZ6eSf/UoCh+as1Hxjn7L9bGvQL9Ts4j3AcaQcHD9qdpF4O+qoo142bvVgGSONeGP9bB/HgoEkeA8OBh0dHeorjX1AMjggMwm2l+VT85J9TBNpkpQEyV2ONceJ9yfHdjAYLPHG+4L3egD+ZkiuktDlfVAfVXWwxBvBoBJ8PtDEe7B9+EbH5s0QIUJsBM+88BReWPA0EvEUHJvBFWRSSBmq8RWz0vLDTsvsTi0BRgM1YEVjMNw4ok4CVTuFaiUNr5yGXUqjXEzLw92UB1YFnisb7Sgj0NQCBlS5OJHk+66SFpzwaAJK89VYjIEVklJvGtmmChrHrECqeTXiyW4Ypg36V2NQhrgVR0QWTIU8FyRFxONUo5fNpB1F1LdgmSSwamrqUryUW4vkZKraXm2SIJloFwyRPQM3shb5SrssBiqoRGbDSM+RHA7yuYg8rF10dFbQy0AMThy+14iqR587WfmelEnNQGdXVSYGauxlUHFS6OoWYSIpjG0bI3IkNbKqbXNCY8RXRpoy4ToVuaYoE6PIHnHR1JTA+PGtGDtuNFqam6QNprQ5imyD9IUk9hNBs9ZMJi39JLLIWtR1ZOKIWrKA3BIL09cONEU9fPsmfPb4ybjwxEl40y5JTMjK+Ms9EEvKYoC2zX2T56bCc2XMi70y2QLrShHcOKeovuC+e9MS3DK7E+352luwkQS2kBujVzO7W2+GuDnr/j68sU1NN18+jgHJgOGWcf0Y99WzOdgSY1wrb/OJVYLjMNzyMbHM4RhjtnG4xjjot4HAsdZo1hVzECkm85mpxOrmouIaWt7A9WxOim0+4SHJlTYG5b28js1JMZScDU3UhgLONQWnVt7A9Qw1Dd8YU4t2+OVjiim5ujkY2v2/qUnGWNq+uRi+MY7p/TzYESWJQI0gaohRq4yEETXLSCiROOivfUWygeQDP4Pv3LgzMR8T/+bxIA9RX8arYSAigGWRCKImGdez/KRPOJqoknCiVhKJvu222269RhIRyBOA33ktPwP56KeLhB99ppFQo/kpyUVqN7Gt9eB1JFNI3FEeahRRC5B9SBIsIL9ookeZ2tra9JN9SiIlkI3X0o8e+51EBokt+lMjYbIx7ahA9vp+DcA2sl+omcW2sIwPfvCD+vcee+yh9fL6etR/pzYXAyrQ/JRmuPTLR2KOJroklwaqc6SDfcL+oo9AjuNg/Z0R1BojoUrTampAUmuOJCcT/6aWJv0ZEiRdA5Kbmm/UpmS/kZCjJuNAILFHYm24QZKQQRaojUeC99XAfuJvfyDwfidpTfA3EWJw2LxZLESIAUBtrXLZBiOFprMxvqdEId+FcqlXtdJIvFmpJsTiDfIglPOuC0OeTQlGN61asjIy4NqM8slgAxZcJwVb/i4Wy1JuRTXc+ADlW5RE3JIJxVJSiYZY1NiiP/0q6KOt9vYhZkk+mbdSmRLiqXYY8Q7J1yVlFNTEwozI9Ugg4pPMgxJtVZGnQl9tLs0uTKm/rO1qbBDZYwYqtoNkIo4xY1o0amqx6CDfKZ89CRTtkiSagshmKltA4+huNDfHkEo3wYhl5LgBBjuwXTr3jMOxk7LgzYj0CRRKEXT1OkrMFYsR5CV1dLvo7q0gIm1ubWnG+HGjkc0mtC9KxRISiZhqysWkD+JWBOk0yTQ6v61FcxXB9SFK7bZaVFNfJl15qJYcaZdMnlWGI0/rwgFV6Yl4FqaxbTtOfSVMG5XEqbu14munTcWnjx2Pg6cYaJX7w7SSMOMpRE1pe78FySuBGnPqD66YkzGMYl5XFH97vAtfvmYhLr1nNR5b3Cv3w6trsnEZE6YwhSlMWzJxJ67+3QaZiP5lDTap76oByh6OxEf2QHUOJhEDlT0ciW0fqM7BJpK0A5U/HInoX99g05YcY967/esbbBrq/b8paaSNcYBNX82wb+iCpKRaMDvssAN++ctfKuFCQovf60msjSEgZUg6kGjid5qccj1OrSyuNantRfQnf+rBdSvBckgckcwaCNwLkAyhZhY1d+jfijKTaKKGHmVmWXSGz/pJvLBM/k1NM/pooxYatfgItpM+rVgGE0lHkibMGxApAagVRnM7ahFRi+7RRx9VoooEGn20sX0kO6hJRG0kaqoFZY4dO3Z9fzIf+4mkGH3bkeAhGceAEqyznixkPhIeJEYYZZT9ycQygn4l6UbtNI4j5aBWGeul+euUKVM2GEeWxzqYSLixTRwrkkgsgzJTE46EIgkc5mfa1sA2UYOP2pD0M0gNvMGA91BAWtVrk/UHtQdpVsxosfQHF4CkLO9BaiBSw49ahOxflkuyjUTdEUcc8TJT0OECA2QQ1FLjb/yVwH4iMUmtUgbiCEA56SuOGnzUtBxMJNgQNYTEW4hhxwNP3IJHnmfEF0bTzMG0XJk0I/CcsmoJOW6NdCpXIBMHNctcmFEP2VQVScuDaXBCINHlIiKLB/oiU0ItUjONtG0GS6B6L31FUOuL5qpRNSlVs1KZPEiMVWySdLXk2BG4pYRUFkeU5RoFRI28lCEPH88GRJ5KyQC1pmntZyKOtNWGtlEzMWnCdFgyGeXlJLXNGKjAl0mHhF48IeWJbCYsxKOMmOSiWIij7Ii8cR/xmKWkomXJpN+aQoukxuY4zLgLt1qC7RfhVenDTiYy04MfteGCkVhFZkl+xIURBwrykFy7tkPbpr7lUgm40pGForRD+ke1+uR4c1MSDdmE9JevRGeupwuFHAnPmvZSrreI7i76tXOkHxlIwlPTVZqbktjM5UqySIujsaG1NpivY8Rk3Oib7f2HjMeFJ0zE+w5ows5jokjF5FwirWlQARkEviejV8rDl0VNUe6ph5c7+MVda/CNG5bi74+swcJ1ZdD3XIgQIUKECBEixEgCCRWSLwwUwA33448/rqQUyReSSfXkF/MG5Fg9AmKG5A7JLJok0oyTib61qP3FDT3Xrhsj3ng9SQqCBAWDCMyZM2d9ftbLPMHfJFFofkdZGTyApMfFF1+sfrZI2lGW1tZW1diiJhfrp28zailRs49kGYMf0ByP5p7UOGNZrJcmtWw/iTCSN/WgaSSDJ5D4ohN7aoixPGrb0YyWZo1sB038WB7Ndkn8MZIqCRiSXOxTmsFSY49y0PSTspEcITnHOoO2EqyT2ock30j2sQ0kShh9lU792V72CT9JfLJs1kuyhKQOo1SyXoL5SCiShKTpYCAfNcKorcc2k0yk7PTvxvpI+AVWM9sKSM7SXJPReml6TE3IwYL3AvuOfXXooYf2HX05aFpM82nu10imBWNHDUcS2bwfqMkYaKHts88+mqjhyHE86KCDNH89WAbNejke9fdCfwSEGu+R/iAhyN8IzbxZf4CAhK0n4/h7IllOwpX3Gk1Lae7N3wh/C7w3aOq8MZPXEBtHSLyFGHY88sTDWNu9FMkM0N3bAcOqyo8zjWTC0iAFtuuhN1dGvlCCKz/4mGnIg8xEKs2IphXJU5QJuYRItIyIYSOW8NSXmRmLw5M5nian+XxZPqkBJ6nCh0VV8iRlwWDJJCUTM32k+Z4SIYxq6lVScIsTUHXGwIxmELdMWHFqOflSh6MP0tbmFoiIfMJJItFHp+0xJQapCccJP58rSrlVNKQzSgQW5UFI89eGdCsaGmUiMvIo9jajUk7Aj9iw883oWpVBd08eLnphxKW9DC6RcGGYFcTls7HJRELa7lULGt00FvdhSh4lLLNAy+gkWlrTahrb05vri56TQ05kKasqcI0IdF1HCUq23/Mq8pDOSR+xLyPyEM0glZDFh+2JbHRzH5OJKCFtsiSvIeNQUyu2EjEcuNehOP24MzmUbxiMzlo4dLsmfP74yfjSiRNx2s5JTGmUEzLmZkL63mJfbfrjUn30yXjY1IKT+3BVPoJb5pZw8X8X4cf/W4FbZ3didW/NZCFuSrkbn0dDhAgRIkSIECG2OEjEkFShdhQDCVCzh2Z1JF123XVXJRMCkADg9/5EAI8FiaQSAyCQWCAxRFKBPqho8sjNfb3mVT14nL606C+OARhIUlx99dVKCvavl3lJAFx44YVqAhcEcyDJEgRDYF7mY7005SQBQgKGGmAkFY477jhd4zNiJ9tL7S4SFYyaStNAElEkb/q3lQQHNeQYbILadWwf/cCRzCKR9uUvf1n3F5SNeVkm08MPP6x+1gIzXQZAoF8waiXR4T/94lEmyke56+sNSDEGgWB/0AyUMnd2dqpvOLaDeUgGXnDBBVo2CUf2CyO17rzzzuv7nf1IuanhR8KSZrYM2MDzNH1l+xlUg+VT04lEKsvldcMJkovs36Gm/oRoPXg/c6/I9pEAJRE8FNA8lBpeJFhnzHjloHMkX0lSUbb6seO9R/9yDGRBQos+7kiykujmMRLFJOD6g0QpfwNMG9P8JFgm62V5/UF/gdRc5f3JeyUACVxexyAgAbFN8pC/NxJvvI6kI0l49h9/GwzeEQZVGBrC4Aohhh1//tev8aerf4JSKQ9GH21oyCJX6kbRcxA1EyjLhNDdXYAV9TGmJYqmlIV4LI6y5C1XymqiGoVZc1RbjqCleZxMYgbypTVKgjkOfTsZ8vCJ6xszTmZ8VPC5S3NT+l3zadNajcingapHPxMN8KrUYKLKelWuL6Lq52FEawERUmYz4iZ9rLXD8R0pKwMrnkE05sPxujVPpWigu7eMhMgbjVqwXfqRi8tE76ExK+1oqGLdmojkG4N0g4Fkuhe+V5IJsBdFkatK89qoLGzKBZhVB5YIPaqhQVIWy3tKmL+2V+qRPpK8Gt2VhGQqgaamBqQsE109nSjkiyJ/SjXWGDChuSUjk2BCJkFbrqv1gyEdQYKNkU+r0oeMShSTYzSXrTjSDulDBougWaRbleRFpcwoSpUSUslmfPp9X8a5Z3xEx/KNDJqHLmov48EFvXh+VREdZSBqWPDskpJpMpv25dxEyIRG8o4mrdRwbDBc7DwugckNcVx65QJYZqx234YIESJEiBAhQmwGuD4uy5qPwRW2H2RUU5Ir9DdFDRyScdQQYnnLly9XMoubfzqYp+kZN+40rWM+btypKccyqAlGkByi5hedzgfHqX3GzTw3+CSGeG09mI91kECiphZlJgHA62ieR805Xsv1bXAtCS6aWpLAIhGz4447KllCMi4wIw1IC5ZJR/UkyKiJxPpYFwkOlkdZGbSB5TA6KNvI8/3l5PXUAKJmE81DScBxT8I2kzSjiSlNYEl2UZON8pEIomyUi/JRNspFsouaZRwjtoVysX7WOxCo0UZTU/YFy2QdrJsabsEYMQ/NcKm9RJAkZHnU/mKeQOuQ9Tz//PNaN7Xk2GaSRiyPfUVtKB7jOZpqsu+DMd8Y2Kcsn+WQZGViPTwWgMTTr371KyWUWN5QCD3KwDp4L7DOegRto5Yj72VqIrINQwHHh2PG+3VTNP74++AYcCwHAsvib4xlUQuO99IrgfnZHpYXEGT9QZKZY8W+HkhG9hXlYl28Rwn2GX9TvPcDTch68J6guTRBOdn+EENHSLyFGHZ0dK/FkuWL4NiOPHRi+uO/85FbcNtjN2LVulVo71wFr+pgdHMGoxpiQLmAfCmCkiN5TaBULsJ3PXlARKSMKFKJRjQ2JSGPBpRLlVpABHlg2LaLSlnqiCcQMyMyQciCwrcRga/kE/NVqyY8NwrHM1HS6Kc20gmpJyKThecgYdGvgkymTlXklDo8OoGVB7Ucj8Y8uF4BJWlHXMpKmzIx+lWYcQvFsouuXldkiqO3RxYIiSLaRqdh+BNR6GWU0m45VkK6kXlsLF/nouDH0ZiKSB4HKSOKhDwT21oa0NaUxfKuEua35+E6ZUQ8athV5cfJCHARZNJJZBsapY9KKORzGNXaAtshedmNJnkAMuKrKw9b+ngLJkG2oVK2RX5XH6Q019U3XBFD5Ikq+eZQfVDK18iyMQZ0KOPoA87Edy/8qYzNWC0nRA3dRRdPL8/jqeUFPL20F75R04DjeFWHsFDgpElfclG5TyuFMnoXdiEhf4cP4xAhQoQIESLE5mKoxFsAkhkBURWQPzzGjX1AdnAtTm0iEjQBGRBs3nk8AMmPYKPPspifpBCJgvpr68HtKa8LymNermODY8H3+mtZB88TPM/9B8/Xy8J+4fU8znYwX7B2Jnie5QQEEeWjzAOROoFWGU0Q6U8tIPHoN46BGUhUMGppUB77jGCd/E752J9BW5mP5fI787zaWHF8gjKDNrKMoEyiPg/bwfKDegPwGMeDn2wv6+4vE48z8TvPb2zcAvD6oM0bI97YT/Q/x3YG8g4WbBM1AKmh178ctp1EMLXM6FeNfslChHgtERJvIbYKCuU8lqyYj39e/0f846bfqZlna2MGSSOK3o51sjgwYSRbkM4m5KFZQS7XLZ+RWlTUii8Pa3mAxhhwoIJMugFJmey6urrR25NHS7Ncl06gVOmG43KyYHTTqFwjlVRj8JyI+tXSgAeOjYQVg8nIqJCJJsE8fAOQExkcmRhSSCWyMplQE8xBNeLCjIkcMerg+aBGXTUqk1Y0hnzRxeq1OZSKVcnnI5NNoyEzXqOjtnetRCzuatADu2ygq7uERNpAa0tGI4zSZraUzyMeM5FNp1GQxVGvyEfNOg34IBOTL/VTs8o0ZHJPNKn2H0nJpuasiOygWMojlZT+itC5f1VkTIt8NDulRiDf8hj6d7lcQolablGZQM2XJn3WFZN2ZdMp9BYddBXKeP+Zn8K3PvcTzRPi5aCZ8cqeCh5ZlMdTy/JY3F6CmczCsxldS/q4bvG2KYjIveRUPOSW5EPiLUSIECFChAgxLGBALlo5/GiIxFuIVwcJPPpG+8Y3vqHabPTJRlKLGkTUEGNEVAZM4Jr7jYZNId54L7KviKHSEfRXRhc8NM2tJ95YF7UW6QOPASUYeCNEiNcaIfEWYqviT1f9Aj+//MsakIC6V5Y8f6tlB34kjUqUUYuoPeajN9elxFBrayNcrwrftmEigop8JpNpxK0kcrm8+lzLZLJIZ+NA1FYSquq78vB11dzStqOq8WbFTSXHGAmUpFmkagA+AzMkJX8E3fkuuBEHzU2tSCca4LsMNlBUjaZo1ENzc0r9v/X0dCNftDF6VKuSf8uWr4Nd8eEhjnyZquouYpaHVNaTNnoiXxVd7Sasqo/x40xkGzMaMdSXNpE4ZLAI+lqD4atZK33SmZHaRMWfppqeRqX9Xgq93R4cp4LGxpSUzbYUQR7NlYnGd02k4lkpg1pYFfhVarrRp14UhVwBeZErEosjJs2O8ifvOdJ+T9oURTaVENlduKaFD7z90/jUey/uG60QrwRGrX1hZQFPrSji0YU96JZ1lSFjyQinvjuwaUB/KPEmfZ9bWgiJtxAhQoQIESLEsCAk3rY8uE6nphgtUO6+++71JnnUwGI0UZJN9dp2bySwb16NeBsOMPoqSU/6oQuIN9bBTwYSoD8z+izkOIUI8VpjeO/+ECFeBZVSCYxyTm0sJYyqUSTSTYgYCZm4erF69Rrkc4w2WoXtOsjle+G4JdgOI5OW1fyyWMihu6tdyTWSS/Qlx7cdhWJJzstD3oohQpKu4qi5Jd1mxWIGkglIMmCZjI7qoVSxpfwKenorUpfIFI8rCRZPpJFIMgBDQs1lO9t70dFeQKHsSD4fjuOr7IZRRSphorU5g6aGDCLSJsctw4eNeCoi7aIsUl8srb4Lmhuk/AjJtZpqvEFyLRqDUyUBGMdoKSObSIgMppqGUmuN+aqRmgkpNbrZb5xMqFjlSz9WKi7oR6/vJGLxhJRriRzSTyVGkK3ClHYkUxmYclwu1bJYDrUEqTHHSzNpC6cccSbefvL7+kYqxKvBjEaw68QM3r3/GHzzTdPx/oPHYNfRsggzfMSSWQ3IEKXtdIgQIUKECBEiRIjXFbhGJ7FGn1lvfetb1Xk9E4MZUBvujUq6bU0MRCST4GMUXPq2o6ZbSLqFGCkIibcQWxUkeeiTzIxLSsQQMePIlzz05PkWrgy/6sCMRdHS0ojm5jQ0OqTvwZA71TQMJdpYBiN41qKhJuVcBLleG50dBTDSZ0XKozszVOmbIIXGxhZk01kkLQsN9JeWToOBGejijCaoXrWKmEWNtizsiouuzm7kurvgOyVkUybGjUnD9ypYtaYXESOJpqasyOWhu6sHnmODQVQ9r4h4zMOEcaORSSTRtdZBb6cnfycwurURLc1ZZLIZVUF3HReO60qZIoC0jySjKY0yqxFEXGmv7cGV5Ls8bUqi77so0tkoGpvjiCdNKYfmrjSWjSIRlzZlk0r2xZNR+YwhapmwpW2OzEfxZBZNDY3IynVx6Vv6gqNfvGQqi1giBS9iKEk0edx0aevk2kCFGBQaEgYO264Rnz5uMr500mS8Zdc0JjZwjCKwpJ/Zv3rjhggRIkSIECFChHjdgP7OaNZIx/VMDCYRaha+NqBfNwZtYBRTasHRzDREiJGCkHgLsVXhMahBHCg4ZfRWKih6VXTkHbR398A0fGQycdB/mc8ABMmYmkpWyh6iUUO+x5GMJ9CQyaAhm+3z1QY5FkMmlZC/6aiVkV8clEoeIhHJn2hENj1Kyk7Ac+kvzVITUQZ9oD80mp9GLUODF7Q0tiEWTaNSFNk6u1Ds6YDhFzAq4yMVj8JxqUkWAyIWigUbhd4iklYCVceXa3KwjAqyImM8kgLKBqK2iVg1injUgV0uYF1nDzq688iVGOm0Al8m5ZTIPmFMCxrTKVTyFdglG17FR9WVhvk0N7Vk8o4r0dbYHEFTi4UELVNNTugk7qLIpBuRSkvbPZnsi2tRrvTIIkDkK9ro6iQZybocJGAjYVQRt2oadeT9iraPnooHFzFYMRmYEJuNKa0JnLJbC7526lRccPR4HDrFxKgkVPPQjKdk7KyQhAsRIkSIECFChAgRYphA5QaSno8//rhGmD3ssMP6zoQIMTIQEm8htioasjQrjSFXrKCzu4SCbSPKqKTxGLINCdUM45ujXK4A0AQzlgSDJNAvG98eOYGmW4Ihv119wNJ+srW1BaNGj0LMiMOuSD4biMCS6ywwimcxX0ZPZ49GkHQZ0dOpSD6asFIN3JXzOXSsXge3YiMTj6O5IY2mbArZhIGE6aExm0VjUxsqlSp6ciWp15YHfErqbJNPBi2oImV5KPZ0k8LC5HETMLZ1FKLUqit1oVTJoyDX2n4UVUmO46JccmBLgmeL3Ka0k+RhXMlBtlemEGmHj0LBRsWuIJ7wkEpJq+LSNilYTU6rJOESsBKS37DhRsqImL58N+V4BJ5kqNKbHs1jy8VaxNSqL30pfVcqobdQQrHiYvedjsApR5+lYxRieBAzIthtYhrvPXgcvnTiJHzgwBbMaovKfRJBLJFWEo4+WALIUIYpTGEKU5jCFKYwDUsKEeKNgiDC6rPPPqt7w9NPP339sRAhRgpC4i3EVgH9iuXyPTjygJNx5uHvwYTsKIxKxxFxCzDNHjQ2VxGL+5o3GW9BDKNQ6rHgFWNIG2mYRhZrchGs667AdTxYRgTxaASVchlu1ISVoUllLxKWjYwZQ6McSJOwi5RRcVfDreSR8pulPgs97T3wHRvNDRbiRkXKKqEh7iFezcvfa2FYkuJ5yBc40SzykSyKPkN7d8OKR5FIpuFFTJSqESxb142VvTkkMqOQMppQLhTQ2GhJGSbau3OoWjFEM4bkZ8TLGGJRERQZlErStmoCZTeKFWs6sbaniHw1jq5SFHlblkuWK2UWkEoXkZZ+ccseerqkjKol9WeRzDQg3pBGJBVDsVrBunwZ63ojcm0MJTcm5cqiS+abmBVFNOrD9iOQVqK3EkWuYMOT8ai6HqIVD6mqgfHNEzGuLTQz3VJozcRw8MxGfO64yfjiCRNxxqwUpjbJCRlq0wp9T4QIESJEiBAhQoQIMRQwiAN9us2ePRunnnoqmpub+86ECDFyEBJvIbY4PN/DLXdchS99+1xc+tevYdXKeWhOpzCxrQWjm1NoyEbQ0FTzY2Y7vgYLcCouirkyPNtDOh5DIlXzRcYIpwwQoH7RJD+jo1blb893weif2UwSmaQBM2IjFnXkBnfR09MO2zaRadgBtteMdd0+KkgiPWYc4i0tqMQtGKkmpDKj5Lycc2241Sh681UsW1nEoiV59OQq8lD3kUhaiMcTiBgmvGoEuWIZti+yxJIwIpbIFJFzDkqVXuQLBfiSh0Eb4nJdQuqhyax0h7SDpJgcS0tZMVOkpLkn4NMM0YhJGfQ75yGZAtJJaT8DMfhRlIouenMF9ErZZdtGxbGRK/XC8RxYjKhpA6VCBVVpRzoZRyoRQ6XYg0KxCD9Ke0dJIgMhPYeq66IhkUVrA1mgEFsDk1viOH2PUfj88ZNw4QmTsP/kuNwXJm/qvhwhQoQIESJEiBAhQoR4NZB0Y/RSmpjuv//+mDVrVt+ZECFGFoyvCfr+DhFii+DO+27CJVdcjOVrn8TCFbOxdNVC9OZzKNkVuK4H23FhGjFYVkpJKc+14TgleH4RMdNDKh1DNBZF2Skj4lfUp1skyqinFQ2VTnX6bLpZro2jkMshHq8i25SQsitY15FHvhBRv3JGYx5urISiVOKZLfCMySi40+SJvY88tMch17sO7d29oA+3uDUKTjmGUt6BRdPWDAmrqvqJK1dKqmlnGgyTbcCMGkhYJvxqWQlAr+pr8ARSWzSXrfqMsUoiTQ4xWETVVe4rmTSRSkm74xH9blJzz0yAgSQiEVs11YxIDFXXUl938ZQJz/ORl75j/b6UVfWr6q8taYmMUg59zGVScSQNgwamknwkpO/8ahVl6e9ELCIy10g3y4zJ2SoO3Pd4nH/uZ5HNNHK4QmwlxGRMR2djmN6SwDX3rZL7yVTz4RAhQoQIESJEiM0Bzey4Zjx+31FozZooFMuytnbCdUaIrQbeg/S7FqcCgqQog8IN80vmBQsWoL29HR0dHXpvv+1tbwOjmoYIMRIRaryF2OJYsHgecuW1cKMVFCs55Et5lJwSXJ9BExhpMw1UY2pCahhRJFMW0hkSUoBbrSBX6EK5nNeInHSJ5UdoOumhKg/vRCImx2tBBnq7fA0mUIWHxkYTVoLmoQ4ifkKjlxacNYinOpHJuogZUnYpDqc0BpHqLEStqYimG2CmG+FGYiJjGcVyCVREYsRQQ+osFQtSXgFOpQwGgHDsEnyXmmYGPN8WmRyYcRPlCoMZ+IhbFipSjl1wUC5WUCjkRTZb2meKDDEkGJ3UFNkjLmynqKnm8iuCcslFJbAXlf9I5JXKFbieK/1iobmpEa2NDchmEkglLETJWJbLSFtRWWAlkU4YMKqOyO2q/Fnp06pbgRn1VStPGo14Iq5ae+VqCWUvp2MVYuvDcWsm1iFChAgRIkSIECFChNg0kNjr6enBkiVL8Ja3vEUJvhAhRipC4i3EFkc2nUXZdpGr2PDkjounTTQ0ZdHU1IRUMgMjasKxPZTLZVSrDiwrgmQqpqaZfC9iyznfcWFFIzBMEx4NSP0IomYc6XRayo8j151DVxf9qzXrG4+169apGeqkSWNhxU24eQuJ/BQY3W0weyNo8HMYk1mBpuQTqJSuwrr221G0e5HMRhCxyugtrUXF7YaVFHkSFVRRRkwe7oyqmpU6GzNZmBHJ6/tIiEwMYeD5NB+tmaGaVkzalhRJfbhOWQNB0BSWRGEiEVfZGHmUwR18abPnVVCxi/pJrTrXqUryVQPQiBraB729RflkIAaRI5HQ6KSWlJ80fKRM+TFLHaXeHvR2dkp/VZBOJZCSZNtlKaOK0a1ZZNIJWDTRle9VSW4VSJotGNUwtjZYIbY6gnfP/AxTmMIUpjCFKUxhGq4UIsTrGfQhzn3fCSecgHHjxvUdDRFiZCIk3kJscfCBaCUt+NEI/EgUbjWiJqKFfAk9PTn0dveqZhhNMF3Pge2WNbKpX40iZqSRio+GEUnBpsaXXUW+4KI770oZESk8iqgfhSfl0e9bzJR6PBPlotTl0nyVZqqOHCvD8ONIGRk0mBFkIz1IucsQq8xFpPg4ulY9ibUrFqLqdCFuOkjEPDRkTbS2pEV2En5VZFIppJNJpBJxNGYzsEi4eS48z66Rg5E4IkZCyTcrFlNiTM0+rYjkT6B1VDPiiaS2rZAvolAoanRTEmtWnD7uaIbqUTcbhmEhGmFE1gii0m9xaUdMyqP6GycZmuO6Nn25VRCLelKHKf2UQDwWV3IyEqGRKYk1H46kiBGR86bU5css5cmnlCPjEjGjaMqORkOmtTZYIUKECBEiRIgQIUKECDHCQYWEsWPHYr/99us7EiLEyEVIvIXY4qBWmmkk4VQNuDBhOxEUyx4c21cNsrFj2tDU1KhmlvTdRqKOARY8JwrPS8JAM6J+GnZRrqlEkC9Q+8uhZSUq5aocZzkmkmkDnZ29cCtJNGemyPVJrFmzTsosIZKy0WOuQXxUHg2tVQ2AYBdtoJxEgzkNbZkJaGUZ1QgypoVRDY1oSDeJHCa6OitSj6+aYnalhGIxLzLWyCv6SnPsCsolaq/FUBJ5fI/abJ4Sco2NCTQ1WmjIJKQPEnKtjY6OXuR6i1JGRAMiGNE4kgy+kDJUM44/y7iVUuLNlj5ypKx4KoFsY1ZVqn3PlXP00QbEDcCKROR7BKaU1dDYgsamFlSNGLrzZfQUK6jKcVf6tJjrhV0uSL2umvRWZLKiSuFj8+7G9XdfXRusECFChAgRIkSIECFChBjhmDp1Kk466aS+byFCjGyExFuILY7DDjgOB+xxIorFKmyb2lwJJKwUzJiFSIS3YFV9qZkxQzXFLMuSv2NyzoRrR5Hr9eQzItckkVTT1AQ839RU9Q1EJV8k6iGR9BGneWqV5pUWfNdUgsk0XXhSVx5NWFew0FUCfKkw1ZhEtjWGRKOPpqY4muMZuHlXkpQTScMyGuA6CThOWmRJqDZaoVASeUpKfsXjMaRSSdVGq7lYc5HLl1Gx6Z/NRqVSkXMGkkqoeejq6kVnRw/yubK02UQykZHz9G/HNtS03miyWvV9qS+iBKRrU5vOVu20qs83OwxIwWAUBlKJpLQtBlvqoQNddmJJ6qVJKk17pRP1WLFia1TTqsgQjQCMHivFo0wtQ6+Kznw7np79mI5ViBAhQoQIESJEiBAhQox07Lrrrmhra+v7FiLEyEZIvIXY4mhuGoV9dzsc45qmoVoxUC6WEYtVYcQ9lNwc8k7Nsb9lxuH6PnKlIkpeGVbGQiproVzOIVdoR6ohotpjKbm2Wimjp6MT+UIBBd+D7RfRlPUxaXITzLSD9twK2JESmltSgAP4ZRNuycCq5XmUCzFYRgsc10K+5KE7n0cFOaRbq2hoSCFaNeCUyjCjLhLpGIoe0FWwVbakfI8nfTheHvGEh1QyolFD+elXe+CLHBq4IJ6CIe3JSVsrbgWFclEjuZqmg0ljk5g6phXJagLlbhsR11ftvoiTRHO2AaZRgeN0IGYVkU77MKUBTr6MkuR1ywZQTaJim+guVtEj39eVqiKfg6LI6DiemtvGolE0peJoiJtIVB0k4waMlIVIzJI8QCFfkXZGkInHYee61WQ1RIgQIUKECBEiRIgQIUKECDG8CIm3EFsFh+19FN5xwnlobmhRbTGaYUYiPqpRDx59u7mMElqL3NlbKKK3WIRdrSBqRWBZgOsxymgepVIvPLuElGVoRM9EOoGy56Cnt4xcr41cvoKuXAFdvQUUSo5cF1MNOLhSn19A0ozAVDNLF77PiKoZlAoeunt74Mc8GHH6UTNEDkeuLyAvdXYWcujJFVGlyafUy6ig1EIrV2zki2X05qjlRj9ytvygbCmf2nC+fPpwHBu+I0VW6bPNREyKj1Qlr1NGxPMRrVKLrYBysQDPiYCBJpIJCw0NJrJZU9oeVd9uBu1wq9U+33EWHM/TuitShhFParCJzq68atyVyyUU80U4lYq0pIpsMolMOqVRYBlA03Y86e+qlJOQumKocizk+hCvHfo7Qw5TmMIUpjCFKUxh2pwUIkSIECFGDoyvCfr+DhFiiyERT2LWdrujo3sNFq98Xom2KAMHROjHjaakJMI8OJ4LW/27VRFhlNBIDHHTghWPwozRRDKGaJQRQ1NoaMognojJtSX09DrozlWRz7ko5Dy53kAslpLrsrASKRg044z6iLglKdNFMmGqaavtu6hInYwwWiyUUShVpH7Aq5ooiQz5so2y66qWXWvC0uAF9M1WhQHHj0n+iOQz5XpDgzwk4obIVpWyHSW0GDbUqFrw/BT8KIMfRFGROgr5MkzDVI0+L1rQdqMag+dGRG4Lzc1paRtQoh8630LMisNHRfrIkbJqyQcjpUofSZkk6+gvzzANJTLLFZqzRmBaFlKpjP5dUNNSxlaoIip1x62kmrQWJe/2U/fAEQceJ99DLn5rI1d0cd0Da8AgGzQvDhEiRIgQIUKE2BzQC7Ff9XH8vqPQmjVRKJbhOLI2DdcZIbYSuMegb+p4PK4pKpsWHgsR4o2KcJcdYqshk8pir532RzbVhEjVhFvxYUQMSVEYfQRSTP28RRGVA1WfHs9cWMkqUukEMukmNDe1orGpARHDR77Qi1KpqH7WGpqyiFgmqkYEVsJAMm3KA95XM8+qaSDblEHaku+VPBzXkeuBUqWIfL5L5AGaG9JKplUjCZjJBsQyzYjEU1JmHM2jmtGQziiJFotaYOCDWCyNSDQNn8nIwjAbkLKySCeSSEvdccuVNlbg2Q7cMlD1GOm0SdrQgiaRP5VmBFRP2umisTEl8lpwfEZ1rYp8PsrSNwxCIV0ATySzEibSGQuubyNXKEkeWwMyJJNx9SXHAAyZhiSsuCnXyHWy4Ko4HopFR9pY08orVzzVjIuYFqJmDF6kqqSjLQuxux66HVff9B8wYmqIECFChAgRIkSIECFChAgRYngQaryF2KpobRoFp+Ji4Yq5KBWLcqSKaLQK04zCtGIwDBMRSdT+4du6qC/nIiTgAN+Polr1YdtlFEs5+SzJtREkkgnEkibMJNCQMtCUMZBM8ooybDePslfQvBaiaGpISx1ArlBAueJoPaqQH4moX7ZYLAkjloJbjaJYrqBSKUt+H4bvwvREFsuC7XkoO76UG0GpUpU6oqq5Z0V8mDFGKqVGnI9K2YVUqwEgjHgLzHhWWlRC0qoim00hwbc/Un0yYyq55ng0Lc1Kv5SRz/egGmX0UQOu1MPPRILlQtvMQAwxkUV6T81cafrKN5mMVGq7HnOB0VXJozHuQu1NpyfXJRC3qLUncju1wA0etf5KCSxenENraxO2mzZDrg+xtbBe403GOHwTHSJEiBAhQoTYXFCzKNR4C/FaItR4CxFiQ4QabyG2KkY1j8X5Z30WJxx8JjLpLFz6G7MdkFJSusqXmzLCaKQxze949J+Wg+/5kjeKXK6IYrGg2nENDWnVkMvn8kpUWUYFTdkqxjQbGNtkoLUB+p0BCowqzT49JOXBn21oRCKR1rrKJQflQgluqYSIa6PquigUiujq7kFvbzfsSg5uuQee58A3LFQ8oFBxUCjTl1pZI4q6lTJK5Tx6yr3okYVNTz6CYikJx03BZ2TWqAcrYcGUNuV6elRTL5GIoakxq+RZueTJYogBGWRiStJfW1TaQ9LPQ8QkERmRa3JSZgmNjRmMHt0ik5eJ7k6ps6cAIxKHQQ22qouq/KKNmIlUJitlpWHGk3J9XGSRvpTECKpSqJJxpZL0rcgfswxpRxRLFnXhoUfD6KYhQoQIESJEiBAhQoQIESLEcCEk3kJsdaSSGey50wFoax2PBM0eIwCNI+lnraSEloOqL8fk7owaVRgxVz4jqFYZCCCiGl80s0wk6e+tquRRb3cFlZyLpGFqJM+GWASt6ThGNzahtbEFTdlGRLwqujtyGkG0oWEUrFgKTqWKTCIledNISX2pmIFotQrfc5CQcsa0ZDCuNYV0Jg43lkSpChSlvv9n7z8ALTmqa2F4de4+8cbJmpE0ygkBImcMGATGGAP2szGOOADGAQeezeeI/dvf92yMSbZJThj8MJhgookSCIkklPNIo8k3n9A5/XvVuWfmzmVGEkhoxqjWqHTP6a6u2lXV3VW1zg4pgyMYmZRRwHcLWHaCuEowSGoMoqbINCstkiR11B6jrg7BQAu2y8bmiKKBishKrbg4KlWwh6JOlQYaDB9eo6vINPYJzT+zrMRwwPM1iqxCFKYYDjMkMQlJW/rQgefTfNVUpqNZUSiNvSjKEMXynT7zTBt5CWWCSq29XDqZMRVMpW0IDIZzuOIbn8B/fuqflWahhoaGhoaGhoaGhoaGhobG/YM2NdU4IaDm2yBcwe6DN6GqUliMFFqUSJJCaWMxuqdr0d+bgWZgIUuAlZUchlnCtmnImSNJY8lbqeABBkwYNTDd7MKDjSLKkaZAVlK9vkIWFzBpekniLM6U37O6NjHZaWNmalrqoh82Kdv1ECW5IsVsOdZtufBMKauQsgwPRSnXyjmSYS4JK9OEa1owvRqlJYUbTZF9UmTsiqwOpFIYLjXiSlSFg9kZBkEo0VseYGUpohLeyJxU8sVZjTxRISfQbjtShsg6lDZKJke+SC3Kl9swpBag1O8E8L2WtEMENWsETemnTMqJUjlmIE0y1NIXlkWTVJrzMmKryEnSrcilDQzOYMB2pK9tKcs3EZd7cc2Nn0Wn1cXZpz9MqYVrfG8xNjU1tamphoaGhoaGxgMBw0BZV3i2NjXVOEHQpqYaGkdD76o1Tggmu9M458xHoDY9lHBVqmpLBSeYcD00yhJdx0Hg2BiGGSozgesNkdNfW2mgPzDRD12sRCYSw8XUpkl5qZvYdyjC7nkH88kW9NIt6A+b6C1lCBmQoM6RZAnSPEVW5YjyDHPDCHuWBjgkdUSmgdwkeZbCrDNYRqlIrd7QknorBA2aZcpDYzioiwBV1kKReDAqH2Y5jcDeAseppIw9GOa3IilXYNmTqKodsM0GfHMJZRKjyFwp14HrS5Ly0qQPM+/Arx8O3+1IHQdRlgtIB03EyzsQpVKmlaKW9pkuI6E2MNFtoeHKZGZUmGy6mAg85LHIXZWYbDfR9Cy0GjZaAaQdiaQCnmtIskTeHFkkfUD/c4WBIqUfuB68xiIMRFjqzeEf3vcX+OwVH14dLQ0NDQ0NDQ0NDQ0NDQ0Nje8GWuNN44Rhoj2N/mCA2+6+EXGayBFDmZ56DKxQFWgGHkzDUKad9OlmoAD9sjk2Nc9M+WwiyVIUq3mrtEA/zFEaHkrTQ1LVKFXYAvlXFyip5SW1tCc66E5Oo7ZIqg2x3B+qz35Av2yV+kWQ5q+myFGVlhwzURu5XJnAqE0UNNusXdgOgxSIzK6LsnJUEIQKAzkWSp5E6hsRbFGcwihjmOUQhmHDMEkyGvAanjKnzYtUrt8k9Z0Bp3kIw3AFw0UGgcjgelKv1C255Wll3gIiDGzbUdFgjbqSwxWyIkEYRdI3FtpNagACleS1LEaMZfsrqduE77nyXSqtGUXWhu/7SrsQ0j8kDT05n+eMqJpiqrsJT7jkmfrXqe8xBjE13g7KOFDjTZv4amhoaGhoaNw/MEAZrTOe/Wit8aZxYqA13jQ0joYm3jROGBp+Ew87+xIcOLQft919nXohk0xyLEYJhYpWatqOMsEjueXIy9p1XAQki+R60yhkWUE/a3LccFXwBcOs4LglqnqILOtJLvlu+wgC+mkLVHlFWSFLc5Sy+LBtmRAcW8oMpCwL4aoJKqObkkhjPtN0FHlVVpki/eqK9dA2tUCaD0Q+qc8olf4ozWBtUyaXqou6DESOBEl6EFWZIssNOCJHJRkHETXwauVvzZHJKK8nUTseLD9Fb7GJcFCh2V1BeyIGcg9F2kZepcqMtCponkoTUlsFfWDEVi6oUhWgYUSmMdLpMGTUWEP1Fye6QhZgnO8UCScd7LqWJFud4+LMkmNBIH1k2oikHw4cOiT93sLOU8+RPDIm2uz0e4LDUU0V8aYXxBoaGhoaGhr3D2ptR1NTTbxpnCBo4k1D42ho4k3jhMJ1ffQGy/jWLV9BnMQwygoW38l1CcdxYMhLmkSVJ/kCx1JEmUkNtjKTPLnys9YKHDhWE3nhoDYzWE4q10QoqxSm5Uphgbz9TdieXMsAA0WBJKWWGevib4L0ewY5ViJLCzCqqs2gD6YFy3Th+y20mg7aLQfd9gQ8J4AtssmFUlYCv2GrQAiMWuq6IovZBComUyacGLUxUNFLqzqQmgwM4wxLvYGSg5pvDHpQ2TI5tU049SUo0o0wWt+E7zVglhPyfYAwrBEX0l43QKNBP3IWUukv+rljcAQGn4BBf3eeyNuQxRXNa0e+3jjpWSIvZaZvN0YzzeQ8PeWRS+O11AYsRR7HcRW5mElfLCwu4lvXX41bd98kfWLijFPPVmOm8cBCE28aGhoaGhoaDyTWE29DRvCXdR79/GpoPFjgHoQKAa7sgzTxpvFQhybeNE44NsxsxtLKEm6+81pkSYKKkTzLXF7WJvKSWmE0/2T0zpxWlihzLhyYJ5M8BmxFnQWoTElIYdqr5plyvW0FKshCFFP7q4LtyItfJoGSERyqEhWT1MegDnlhjMg+mRTIf3hugGazI5OFB8ss4EqyLU+Zu5JAo8ZcIQuYZrcj30wUmcgstdSlqfynKZNVKxY5Enh+AMfqSHsKpFmKhHmlLtO2EIYJaiuC6QQi9kVw/CYa032Ro0Z/KUURZyjkXyaNJxnnS1lsA8m1sqoV6efTX5xHTT1XJbavlLr4mWB+y7bVNYX0rWqB9CUnwVHQhVLJT21AavSJQCpyaj/s4dDSHky0pvGUxz5TlaXxwILE20cYXEETbxoaGhoaGhoPBBTxVh/ReItlPVkUap3BtZ9OOn2vE/dT3GOQdNPEm4aGvJblBax3ehonHB+77IN4wz/9Hpbn9sGsEhVltNOmeaUJWSsgy0nEAd1uE45J0ojmonKiloVFXkq+JgpHUjGAZdOMNFNkmG36GPQzOV6j1W7BdejPrEYu19IPW12VUH7kkhJZZaPZaKKib7iyRuA3lHZZJuVXxbLUSx9tDaSZhRKOyFVgZThAZ6oDFCXqTOQOZFKBhWhgIk0r+H4Fy1uB67eAcgIJGTmRnQSY73vS8hpzhxZhB9T+2yHXb0ZzYhYt51FI8EUs7P8GrN4M/O4SYpJiZamu67RaIo8hdcRI41gmNkZ7LRUZSO3AspD+yTKZ5JzR5zJHxUWYXM+JjxMhzUtraasiKKWsKmMkWLKKNiyT/utq5T+P0V13bD8TL//x38JLnv9SPWk+wNi3EOPl/981cGxXEcEaGhoaGhoaGvcHdBHCH4ff8MpzcNY2H0vLAyRJIuvbUq/jNL7n4B6C9xkJN7qxYaL2G/cgGhoPVWjiTeOkQBgP8fb/+Gt85NPvQB4twbVKdDoTskgw0RtkGKQZgkYDkxMMHBDDNEqlAecywEFhYGWQIq5smPKPAQzSNJG/ORpNWxYekZTDScCXayt0mg10Wg2URYr+8hKiSBYisFBZjtKyY+AC2+IvM7ZcQ7IK8N0EgZ3KZx9JLuU4HcRpjYMLy/CbTSCPYdVDtCZqMEhBNASSyJQJpwnbyeSYiSwnzVaDwQ0YUMEPGHyhRK+3ovzTlZUPNESSxg50vV+A29qLQf8zKJd92MHdSNJQyozhinyT3UkEXgNpkkqeSMpn1FcuqCqlqcenmqajNJllMIgojVSYCVsmPWrMcfJL01QlU9rsOdJ2aStjXKTJyPSWZrOeT3NZoKhzTHc347Wv/DNc+vQX64nzAYQm3jQ0NDQ0NDQeSCjirarxhlechbO3N2WtmypLDEJv/TQeDJB4436B5Bt/8OfeQ0PjoQxNvGmccFx3yzcUWXTTrm/hb9/9u8jjFbh2hW63i+GwwsJijKGsFfxuG40GEIVLMMgMyYJistWGZwdY7PeRVJDPHbmpGxgMQ1RVgs6kBcePYJkNJLGH+bl55Rduw3RHBVVIo6EyyaxMC4M0Vb7NWlJmW1KaMFJoAs9rwrMKFFEPlUHfbi34zY3IChuHFnuw5TzyEJ6xjM5MAS8oRMYKUd+FibbSvPN8A2kRKuKrKErESYhm04PjinwyGYW9AsN0CYV9KgZVgMbUBmxovBhmvR9R9klEw5uRDhJYhi3yBNJOEo418qyQfrDQbNVwvUhpsNFvXlHQNJfEm6M0+IqqhGEZahJkNFMSdGEcIk8LFcTCIiUp5TlWA2lai/zUlpM+p/86q0RRplK+i21bduJVP/X/4NKnv2h19DTuLzTxpqGhoaGhofFAgsQb3ZG84ZVn46xT2krTjZYOGhoPJrjvYNKkm4aGJt40TgK862Pvwme+9GE00hTX3fZFtDoGAmszfL9GP92LwXIHZnk6hvYCqsm9oIuyIDfRLh04ZQdJ0UNtpWg6HgzTASwXiSKWCmRljaKu0HBaoD7cMF6BZZsI/C5sw4VZ5WgFJRIM0MsKybMJdeHJtYuSlmWyqNHwp+E5TQyHcyjrFDOzHeUPbmk5he2Mfsnhv8DNUNvLsL0adT6Bvsg9CEPAGZFzRR3ANmvkZYYiT+G7HnynAYjMw4UVOV6hmtqJJRxAac5js/fL2Nh6HBaNf0My919oLMgD603AaW9CaZXI0wU4RgRPHmFpEUzPQlWHoD+8uvaAuiuLrBSm24PlWKgrF5ZZwfOlSprqxinyrILvtVCUNtKiRtA0FWEXR7X0TyAyOiL3ABVKpJmpzFJf9KyX4fW/9dcyidI3nMb9hSLe/l9NvGloaGhoaGg8MFDEm+zw/uZVZ+PMbS1NummcEIyJN9IN/Kuh8VCGDq6gccJx+bVfwee/8QG4WYIiK2H7QxhVF9GwRu0so9vegLa5HQYiSXLTwoZvxvDtLvLiPCxZ5Nrm0chlUVExeAD9qJUMZIokqRBFgCmn2n4J18/hNR3YNMcsLVmIJDAxQCj5kjxQ2mpZ0UNvOUEatmAZAUw7Qm0kShuO5qezs7NSPjAM+/Bc+nTLRW6aoZYII/qTc+XYtMjWQlGX8JtAIbVEKSO0ViJfjlJNRI5MRI6Uk8ExJzAz/UiYE9uRWC0RfwumvFPQtCewsLKCpL8bTh0jk3NmcysQdGAGjiLvioS+3gDXc2A5UjY1+OqmtK+DJM1QYijt9mHXHWmvrMLqCmYtnVMa0j4XgSMLstpDWuUiXYQ8T0T2UskmUkqPp0jzHP2hnGXAhcEKpiZmcN6ZF6rx07h/UFFNv6yDK2hoaGhoaGg8QJB1Jqm25zC4QkfWpasEiE46PdhpdDtq0k1DQztq0jjhCJwGskGNfrQPQbuCU++A38qRGvtQ9E9VpFTR+BpazbuxITkdm8IdaNcOSuNU9OwnYT54ClbcptIYy2sTYVohSipYtot2q4VGw4dtVzAdklAJ0nKIoh7CsFMYTo7cjJQGWxbbiOM+qnoAz/fRDKbh2l3URo266sM2YniWBaNswa43yrmNKOTzUK5LqhqV2ZR8pyCPdyKK24jzEFldIcs3ocq6MHKGOpU6yxKmyGqo4AYluDRKC2BY0P/aaZhtXIpm8UREi/NYXvgY/KSPifbD4W69GNbMRcj9LRgUPpbjCv0cqAIfpQMpI5U2BwgaHfhuS/mSMwxLHvKG1OsjSw0wuOugX2PQg3w2kcQG+r1C/RLaCExpI4M0VJLoky7G8mAJ/WGENCvgyDHfdbFn7i5c8fXLVYAIDQ0NDQ0NDQ0NDQ0NDQ2N40MTbxonHIHTRDNwkFU9ZfJo83s3hRcYCPstLC2FWM4NJPaZsMqz0Cg2wjcqGN48ysYyCnsatTWBoNVGo9VB0GzB8V14roeJiS66nTYC31M+zBjdlMEGitKQu9+HabcBowHLS+E3U9j1drjV+Wg2JtCcnIfTmJfrWkq7bnYGchzIkxRhSCe1pMxM0O2bFeSwfYbN3iTlbUMBD4UTwnAzac8MHGsSFnIYdQFLnjrPteG4jiSR02vCavWQersQStlplKPMb0aSfgLD4ccQD/5bZEikP56ATvtRCNytkifE4qG70B/uhd+ak7r7WB7E6A0qDEMTaSbNMw3VB/R7VxYG4qyHskxhWXJc+ocRhkZBH0Lpk1DkK1UE02bDRXdC2ix5GBE1kf6qDQuNhuR3LaRxgi9+9ZN4/8f/bXUENTQ0NDQ0NDQ0NDQ0NDQ0jgVNvGmccNR5ga1bpjE51UU4MDAcDtDv92DWHuKIkUfnEBrnYr5xEZb93Vip9mI5yjDI74Rl3o6N6RloROeiNC1UtqvMKunbIkpSZdZZVTkafhsNbwN8ewpG1UaRtZBJStMWBsMAecmgA4acC2DUXTiMbOqlMEme1YDtuGh2bDheIeUuIk4XlAmq52doNkv4fg5YIWy3kryVfI5hOANYXizHcimvhkuTWMh5s1baYwxyYEk9rtdEYzqBP5miLqZQZkty7OvotOcxGWSY7C6jKm/B/J4bkC7fAT+fw5TUNWXnaJclrGGGMimR1QYGEX3PlQhjavMVCBqmCj5hmBUsdwivIfUEpRyvpD0G2l0TzW4h/RUhDWOkUaGISQaukFbLNT6Cti/t85AkGZI0kva6WOjN4fKrtNabhoaGhoaGhoaGhoaGhsY9QRNvGiccgefAMZoYJgGWBj0MBybiqIlGx0FrwoXtUNstwL7SxjAYgk7TLOcS2P558LwlTNj/BTe/GWFOra4CFSzUkuIoQb/XR5bEMCoLqBi9s8EalR+2vPBQ1QFKtFBXmyTPBCp7H2rvFhhWAbPcARtb0OiGqJ0hhnEbWUXNvAimPUS7naNJEsuuRH6GzC7hBj14wbw8WANUIksWx+iHd6EsDiFwTCmvlHoKqa+QY7mKcMqnMImA4eIEnPx0NE1pcz2AnUHadgpO23QOTtmaIAguRx5+CmnvcjTKRWxpdTHrbUa1vAN1OoPmRBu220VR+pIqkTGB4yWAkcKW9gQNRj6tUdYJ4mSALO9LP2ZodYBOx0MraMtYUMutwKAfIwxz6R9b8tD3HfsI0t8OpqZaypfe16//LD72uQ+MBlFDQ0NDQ0NDQ0NDQ0NDQ+PboIk3jROOpzz6yXjYGY/EylIF13Fhtw/CMrbArs/BzKkraE2byOMURXKzHEvg+NMw2o9C4f0M8vrZgHGnHNuLpLSRFCC1Bb8RwPM95FmmtNcYRTSOeop0gpnL3xyF5IRrwml4krcJ27JhWIzEsIKqjlFkBuqKZSWorQ6G8dlIi81SB4MkpPCdEl5dwUltpMseenM5smQv6no3bGTwyo3w6w1wjQSNIEYn8OBa1KorUeaSN00RxRGiKIJb78SkezFQLaLfvxnpYIi266LhtnBgb4HhIMWGDaX0zwBZvCDXLIosMSrLQe13YTY68FqTaLSkTn8KjMZaQtphLKGoeiqaaafdRrs1Ad9tS7vYJzZMw4PvBXDtQNoToNNoi4y+tENaSC263MJwWEsqVPTWVrsJU94ana7Uaw3w9WuuUCHqNe4/dFgFDQ0NDQ0NDQ0NDQ2N7z/oqKYaJxzNoIm9+3bhjr3XYWLKQlElSAebldaVP3U7TNQIBxfDLc9EI9qHKLsZ++27cajcgnL4DHTMBTT83QjjGlVVwnYsBEEDlmmpKJyu34RZMThACsMvURolkkz+kumwctRmBMNYgoEYZd5BRRPUfIBhNock76vgBybOhWlfqMoPo0VUZQjfMmHkFqrIRR57LAyNZgzHpflsG0U0jSIzkZdLaPoWOo0miqKQ9pXSIlP+GvLdYKgfOMYGNL0ZOK3dUufVqOKDmAxqKS/B4mCAuUUgC5tAtQGOM4m0StFPh8icGEarj5ymrUYbvjOFKpd+wDIcbyDHpH1lhZJ1lTaMOkBFbb9UWiV1V9IJWZajt5hiuJJJG+Xa2kScWHJNILI5yOsEvRUpi37xpOThcIhmy4LrBJibW4BrNXD+2RdJXZrH/27AqKYf+fIhGDqqqYaGhoaGhsYDAVlbckUxjmqqoaGhoXFioYk3jROKuq5kbWDgmlu+ghvu+jKGkYXl/gwqawphuYK6SGAZMWKzibB4DPJiCDS+icBcQSu6Hf7wFjjV3bCNZZhlTDpLEW6M5pnlFaKsQJKXSkOt3bZgWR7SsATkXJUMId/gSIpXBkDhwLWbKvCAF9BnWorKLGG6tchhw6wg9QxgIFPl1ySlKhNhniBHAkeucYJJyTSLvG4jIamFgSx8KpS1jdw1VATVqs4ROB7qrAlX1kLtqVDkmkPDOSRJ2pwMkPZjlPKvskX+Ikc2NOCUDTRbTcRphqxwYbuT0h8RDFvKHEg7EgtBuxCZe/ClT5tlR9powwpMJMYEDsy30O8XKLJE5KcZaY4ozTFMpOl5DbOmma58Lj0ZmC4ctw23WcLrDBGIHC5Jw7JAXFQopN0057WdAgcXbsBUdwqnb79gNKga3xHGxJsp9608EKtHNTQ0NDQ0NDS+O3BtrYk3DQ0NjZMHmnjTOKGIklCZl15769fx6a/8X6z0E1RGA63JNizLglnacAwgdTxkxnkwZRXRat2EaRhopTms8k5U5gpMu4Bj2bLSAEyaX5Iey0oURYW8KFBVCWy7Rl1bqAqg6TXgSnbPlXxJBstIsHWzi7bfhG9uwERwBtreBnTajtI6y5I+ijSGaTLlpNKkrgq1XSJHDMMs4TOyqb0VpttBLfIatsjuD+Azoqnry9M2AdgDVZfLqKdxQ0UVnZylNl4PVTYEchfJwEAqMtUiry3XkSy06krKTmF6MQbpQPrIlX6YkL4r4AZyPLWlxC7MpoEkj2EVLvyqhUL6oAooYwv9noNcrnXsHJ4HZEWGMCFR14bv+1JXikrO1VYpny3J14RpdGQMpB/kfKdVSj+7sKRtZWWhrqgJKHIaJOY6eMKjnqMWehrfGQ4Tb4Ym3jQ0NDQ0NDTuPwz5p4k3DQ0NjZMH2jZM44TCth1keYY0jVDXOVxviGbjEDz7EFwjglH5KJJNsLIpNKsSrcqBV7RlOTEF29+BxuQOTGzuwGwY6CcGstqByYikjgPftRDYQNOu5a8sQYwaWZEgyUOkZSTXm3ACF7bHYAyyQMlq2GaFuhigv3QQK4eWkC65MFZ2wC42SL4aplPAsAul6eW4FXzPQLvlo0HTVsNGVZbI8wGqnLKXKghBIfUxeISL7bCrrgpgQJPVrAjRWwmxPA+UNG/NAoQxCbEKlchT5CM/a4Zc2ehMwwqmkFZNkXsahjWBOPNQ1nIsbiJMXAyLJhZWfCwuu1jol+glseTP5VyJokzQ8SO0gxIN35J+d1HSz1vlSZtacBrbYQbnoXZmULkF4C3C9JZlDBy4yQ4g3YTKoIab9L9KDFZRot8f4q5dS/j8FV/AR/77/VImdeY0NDQ0NDQ0NDQ0NDQ0NDQIrfGmcULx1W9ehn98/xvwres/hyybh20DNv2uVRHSeKh8kZl1C2nVRzQcoooWUFW3Io8tpCn9jxWo7RS9MMTSSg7LsuF5PjzHhiXl03zSrEq4rq1INmq/hWGMJI2VxpptSy6jkHoCqXc7vFYLSd1DLz6AlWgZtdGQMregrExl0kmi0BYhmZRGnjJrteHaBjyrI/npT43BFyB/QxRZLnLOwyg3SJ0NOTaHdkvkNAtKhzDOkGYVup0ufL+NLHWl3bXImUpKkMv17APb9VA7BeIqhR0EMCxf+siU49TYC6XvPHjBdtTuJCozgFUbcKUO261QOQ6quoZdp9IvFSyjJmcmMnqwvA4MarvZp8Esz0cc+9I/hcgUSvkDkVCSwaAUPRXMoZSGjZSyajlfrhKNNQbRAHftvRkzk5tx5qnnMIPGfYQ2NdXQ0NDQ0NB4IKFNTTU0NDROLmjiTeOE4sOf+ld89HPvQJ7m8IwJuLYN35WlQhmhINFTVjBIprUXEPgxPAZCcPeroAWlJAYHIEEVJ4n8NeHYFgxenlPTLAfqEjb9sZlyzABc14MldVCnzLRGmm5JLHktB2WzifmVGnsPVgizFgw/gNkaYqU8iEE0hANPFjIuLFP+yrc857W1SjSHDeymlJquEm/yr4pQi4w1+pK6iJIURXkArWYKP6jQ7TZUIAjLcdFud+Q6C3FYI01L1AYDHZSAaaCqbTkWYLlnIYwM+P4m6YtTEFgbMdncDM9qiUwB3NYUvM5mNJqTcOpU6l6QHpY6TQcZzXKrVPrHFnlTFXTCb3bR7s4gLkoUlQ3Xn5Y+66LKpmGBUV5L6asVkWFZmdKadkf5z7NEJosmvdSXNUzpR1OVmeYhJtpTeOrjnq3GVuO+QQdX0NDQ0NDQ0HhAoYk3DQ0NjZMKmnjTOGG48ptfxL9/9C0I4wOY6m5Ew5nFZLspn5vwbBP0T5EWDHJQwm0m8K0AtiwkKmcRdUH/bybM2gbyApZTodlswrFMpEmMQS9EFCeoZNVhWzZqSZVhwyeZZltIMxJbrqxLHFSVicJqI6yb6A0TxCm1ygDTjeW6RWQYAoUB32zCMkiUSZ2QerIccZQizysVeAFVgpwBFeoMjMxalTmMOpdrDNiejdIkGUjZC6rDwaLPOS6MpA2DMMH84jKiKEea04dcBscHPN+DaQbSRANZkUp7Eri+DddxYEhdJutJD8k1fQwYIdXqwjY9FNEcsuFdMI1UBJPrS0P5k3PdAFmSoyxqdLtdtLptJFGM1NgHd2JJ+n0CLX8HmsEsPJc6g9L0zEVZeiKTdGZNv26V1FHDMk1FYtJ/nWXVqLJEydhpT+KM085Tv7Zq3DvWEm9a401DQ0NDQ0Pj/kJrvGloaGicXNDEm8YJAfmFj37q3/Hlb34Is5samGwHcK0K3ZYjqYk8AdLYxmBoIM4t2CS90jNhoA24d8OSTy23hW6jjbZrwGHgAduEK6ksCyRxgSyrUUg9WQkUlYVKktSMlEEFhtQ6C+D7DZh1A1nSQhyZaDQiTM8so9vuIRn2UUYGNjU3otOgGWkkdeSSGP0zRZoOkdNXHH292SKDYcF0HRWYgN4T6VOOvtA6jQCwgcquYBs2ilgWQ7kp8lUoCgdJYuLgoT6iOJP6G7CkDSwXZgZbtYeEjIVWm5FMc2lBjLrKUKahyHgAZSz94aZIpOxa+scxPdTpAVjFPky0XHjeDArDR0kNv4J0pgnf9eGKnIXUk6d9pNUi8jqGWc3Akv7I6yWE+V6EUSR9NS0yOpJ3Wfl1o56gJe0z1aKOcWRNNhe+I99F5pvu+Doafgvn7HyYGmuNe4Ym3jQ0NDQ0NDQeSGjiTUNDQ+PkgibeNE4Irrr6y3jPh/4Bh+Z2wWuQgFpGni6iqlIUiYGFQyl6PQOD2B5F3XQ2A9H5sIwAhnsbzLqCZwYILAs244qSPMpKeCS+bAeGacKQcwxNEOcFBoMMg34iKxHAcWzYkiYnZ2GiieXlWOrvSR2H4JsDTHhNTPuzMGILbl5jQ6sJ280QVssiX6wSAyMkCX2e5XD9Gp5dwczbMBxSex7ywkNRlagLF5aVIRHZaptk4QzsuoOmPzEyD/UmZHHURH84RKNlY9u2U9BqNpHmAykjpcEqklj6J8/QbFeozQJFmUk7MwReDd8OMT1RYXJjG3HFOlvSNxaKaC+QLIhcQJaZiDILaWUgjFLlSyzwXeRJH72lOakrhmVPwzGfKLJtkzbFiIrrEBY3SXkxHGsDPOkT30/Q8ORah0QoUNUlkrxUkVHLgkEbGNhCvss43nD7Vei2JrBzx/kj32Uax4Um3jQ0NDQ0NDQeSGjiTUNDQ+PkgibeNE4I/vuyj+Kq6z8LM6iRWQWWhyEGcY649DFImlgcmFiOMmRVCsvJ4PsZLPsgbHs3Wm6KbtAAjVEHcYxIPtWVDc+0UdcW8pLmoB4YeHOi6eCUmQB+w0IvS5GFswi8NiY2z6GJp6G3eAbmyqtQWz34ZillWGg7AZqWjcCp4DkFimKAtK6RVB7qkianHtzaVaanSSjLmrKJlshTVUNkRSSy1DBN+p+rkKQFYkmBb2AiKJElFTKabpqB8jlX1H3UxgryjNpmDho+AzCInHkm15dIkgKZXG+Q6bIceK6LZuCh3WxKL3roxdJIfwcKfxbDykSe+yLHKACEKR2QFRmSaBllASRwkVq59DnjpAKBtKHVngC4IGs+C27w4yjrFRTldSiS24E4hFPYaNou2g1InXKNL+01QyT5EHlRwjKaaDobpV9spPRpZ+YY0HS1HmDP3DWYnToFp287X425xrGhiTcNDQ0NDQ2NBxKaeNPQ0NA4uUALMQ2NBx3UlkqzCHldoYCFKLfQG5pYDissRgliOVrZJSxZK1hGLguIHmzvVlj2nfDkrm3QtxhKRGmMMC8QZVJenCmNriTJ1GKDi45WYGPTVBM7TpGFx+wEBr0Uhw4OkeX0vzaJutwMOKnSRivrtlwUIC0i9EL6TeuhNOljzhA5acYpdZoM/uChHXjoNB0VzdQi8Sd1FeYQXlCjM2Gi2Szg2BlcL0d7soPpyQmR2YWBDIYcr6VtpmvAsEo4XoxWi0ELXMRRiHDYR5UVMCoDttQ9MxmgIfX1VzJUiYEqlnYvZ4gGhbTXxULPx+L8JMzkNFjZRljlpNR7CtzmDnnCZ+GYEyidLuLawUwyxI7lBdhLS1g0NiHa9NPobP87tKefh9L+JnLzKyLb9VJfD53AQcMxYBrzyNMFhCsjzUG6swvaLhoic6NhYHaqgW67gzRtiOxdlMkGZP3NWFpo4Jvfuk6Nt8Y9g/erTjrppJNOOumk0wOVNDQ0NDROHmiNN40TglvvuAHfuvFKRGkfNbWwahu+1YGhqGCaQ6bKYT9pLfpBc0wDnlnBqnjEQFUBcZxhOAzlfIYsTVBWBVk6OJ4Lm2amZaainFaSmcRZlAHL8wPUVYrOZI6mczYGwwqD8uvwbAeB3Qb9srG8JE0RZwVyqc3ymqipPVYlsEWGwKlhO5WKPBpnEayghusWqr6g4cPxaWpaiHyhkikILLiWjzR1kJaAYQGuBymDGmMVnNqUzw3YLamfvuDkGsc04bk2uk0fZ2w/BYHnS3lDTLZ9FEmMeDhUwQ0cy5H2lKiSHpAMUaaRrLYklSuSb4A8NFCk02iEwGR8AG4QoZgpEXZnkbYuhtk+H4XXleuughn9XxjFrdIPCSYaXTSDaRkPX9odS10tuMa0jE2BdtfH1FQLpl2hlL4Kmq7InSDKV6Q9lvRlE67TRDhIsNzfhXbbxRmnXgCTDdf4NmiNNw0NDQ0NDY0HEvzxmRhrvHEtzMjpOun0YKcxxvekhsZDFZp40zgh2LppO+IkxK5DNytCqy49NN0pGGaJ2ozl5ZxADqLIDaSZhZZvYqJVw3M9eJ4Px3EVUVHWFVzHgu/L8UYDtusgCHx4jo2yzGGawGCYYf/BAbKyQqfVRLdjSl6pI9+KxeUU/exGNOT6wG3CMhl8oJZrKxWUoTY8GC7NQm1kq9FLLVRgpFKltZencFwbrs/InyaStJJ25cjzGkbtoCoNJFGGPJWryqaUmaOyMlRGhjKPkMcpqqRGZTpIzBr9wQrSOBZZbAS2BUcmrLa0pyltCxoBZibakJbBtahV1xBZTZGjgFkmcOtI5A9hewuwvLulzAOSc4DaGmJDK8REB1jwOhj4XbQaHra0Ab9bYb+TIlm5GZ2lG2AVBgJzIxrWTuXvLU89JFmKVjPA9JTU7ebS92QPC6RJIeMjMtotlFWJpIjhBxYaTRKLMfJyEcP4AO468C3MTG/BzlMuXB19jbVQxNuXDsk9r4k3DQ0NDQ0NjfuP0Wq2xqWPOUK8jcm38WeddPpepvWkmybeNB7qMOSh0Ds9jQcdfCG/96PvxNv+408wyJcR9wDfaMO0I8CShAJ1SbKqJamr/KO1vD5Mh9psHuxVTTZqgdHXG/2fMbomAx4Evg/XcZBmGVzXxfxCiBtvXkFnMsA5Z89IeRGG0SJ88zFYXApwKPsCJqnF1ZiAaxqwpaQyz1SwhpxmpLYsWOCL0BaQh7CpMdf0YJg1hlKf7flSfQNRVCDPCtU+z/Hh+YE8YBiZvtYODJsEXgw4GWDmKNMEdVzCkXJr30W/zrCy0IMl7do8M4GmtCFc6cOSR7Q7Owu304Etn4tkFCAhLw0cWuxDWglHynMQoaTGoCu9Z6dKa6+IbDh5F+WEh8SN0OqbmKhOhdW8CNnMuci7M+jFfdj7P4tO70siow/H2wjH3oi8MBAXh1CYe+HZCZrSl5ZDUjJDnpcwjaYcn4JZt9Dr+0gyD53pRPLMS9/0Rn7l+i6ajVm8+NKX4jd/+bdU32gcjX0LMX7+L6+BablKe1FDQ0NDQ0ND4/7AMExZu9b421edjbNOacoaNZG1W34UGaKh8b0C7zMSbfR5zb2YI3saftbkm8ZDGZp40zghuPLqy/EXb30dbrjzKtitCkUqL+Y6gGUXMCwuDKhuxpxyzGjCqlOU8QpMx0NtMXqmBfkPKFO4loFSFhhxXiGVhcV0t4FGw5e720R3YgMOHFrGV7+xD91OC+ee46PfW0EcFtg0ewn6oY3dK1ei2/Iw22rBMQGbbJk8FllRI0wrREUpojTgOx0pfwV1EmJmsiMTiaOietamjbwyUBuuIv34K2MhixuW4Vg2XNuR8zXiiupytbSBemoFiiSCkScIpE4z8DCQ/L3FZdRlgY0zk2hK+QsHF7A0H2NyQxcTG6ZhlJUUYcL3Agykrbv37wc8F77Vgp0FUj7VzVykCBEnh1DlQ/hmGwOpu1ctYevsLGZnfgAxno1echo861Z42fthDmQc8giFwSiyTVR1W9pWSF8vI2gPkcfS15Kmpi3pCxNZbKDhbxA5NiDsF1he8eDJ9/bkACXuFDkYJbaFdNDCYLmBlzz/x/GHv/M7esI9BjTxpqGhoaGhofFAQhFvspb+m1eejXO2N7C41EeSJChLvc7Q+N6D9AKJNhJuDVrtBLKfsyx1TEPjoQptaqpxQkD+5YZbr8cNu66G7VnyYjbQaXnKD1jNqJxmA57bgGWT0BpK/hoGCSG7gRQ20tpCSdM804DjWsirAmGao5YFBYMeSCHI5Dujdg7TEktLK5jqttHqVIjDCJ7VxOzMZgySCP1kDhunOtjYCpS2my0LFZJvlmWjlgmirGoVhsT1auRpJCnG5ESAZiMQ2UxkeYk4S2H5FjxJQI40GaLIhgDNaKsYhZGjoCWh4cn5DqrcR5GmMMplNOxI6uJE5MCUdlR5JhMTfymqkRapMpGt6f/LcKQ/HBR5hTDK0B+GWBoOpGzJ64jMngvT3gzLORU1JlGPXN6h6buY8D34zgZk/plIRQZr+DV0s/+C1/gmFiabKGyglR7CMM/RzyJFNhbSx6b0r+/YIpcUlEn7vIaMlS9jE0hbqfXHIBl9mP48GtOHUGFJ2i7y1y2pO0Ce04ffAcTVfnSbMzjrdB3hdD3GPt4gY6x/B9HQ0NDQ0NC435CFdi2rMmVq2rYwGEaI41hpvdFihAScTjp9r9L4HiNIvmmNNw0NTbxpnCB0WhOYmz+A63ddhcIoUVcJHIumozmK1FZ+w4KgociuCgOokApmG6XlIC5qpGUNea3Li52acYx+aisiyPctTLQbyNMSK71ImYku93OEwwybN8xiYqqA6xiY6myFJ+Xv2b+ApIhw+rYZbGgHqAupP0/J58GSuixGIjUdVGYKw2YgBxq0Vti8sYlmM0BRV4hkIZMUocwsCdK0hyhckckmFFlqeB6kvAGkVFhBUyadBswqQJmZyJJU6hvCtGJyLrANX/mPyzKRWyYsz3NFRh+tSR+RtGdxJVQadGGYYLk3QEZNPMuEJe2GGcsia0ChRV5brh+gqA5KuUsIGjEmm6ehZZyNKtqDKrsVlZuhnj5TBuJRSMOdsPpDeMV+DBISmI7IPyNyboODLfAqRkr1pZulzwtbkaOua0pdIn89gO1GCDry2crRXwyQLJ0KszgXedKV8VxGo9OTxkUwyyk8/QnPXr0DNMbQwRU0NDQ0NDQ0HkiQ4KhljfqcVeJtGCWyvswUIcLEH/p00ul7mcampp5shmhuqok3jYc6NPGmccJw+1034+rrr8BgZRENz1bEQxjSQb+JRstCWYVIGJmzKGSRYKgIoVWVwjIyeHYB1yhgVBnSNIFje3BMTwU1SAsDWWUhLoCFfl9pw3VaDiYnGCAhRQkbfqODlXCAg/OHYFo22r6FIo+wnKSYk8VJWAO9NJc6ZYIogUF/iDCWBUtRY3ZiGrOzG4HaxspggCgNUUs2+ppzPQZ7kPozkSMxYdpNGI6DrDDhVk10ihhWSlPMRZjBqbA6P4gVeyMKcx8CI0QqE1VuJpApCttnp2GkE1gZFrAbfak7V/0Txylsx0Or1UFA0k3aZ4UGvIEBoxjAtpdFtCXEtYXc2Qlv6smoJh6r6kmoqTZ1KpzuOcjKNqxkGdh/JQa7r4Ypss1OdDDTnoRPvcJ6Wfp0BUY5QBxFSruvO9GEI21M0oHyoVdVNvKUQSU2Yzg8D9FgUkbWgd8cwG/vRaMzj04zFxGncNce6dQKuPCc82TypWagBqGJNw0NDQ0NDY0HEkcTbzbCNT7eeE4nnb6XaXwP0ryUpBvJN028aTzUoYk3jROG2elNmJufw527r8PEZBt+o4XhYACaLwYNW17QFbIiRZ5J5tqQF7cF0yjhWDU8y5C/VPAi3aUsTlFWGcoiQ1HmcqKWN36FNE3hOgUCq0ItxweDBFVpwvVc5GWKNAtVVFTPBgrWJRNCIuVlhom8qGEbNnXtpEwTw7RG2CPZJ7LI5EGURY6qzlQEUzlKd2vKPDYKS8Sh5DFdmWTkOqkHBeBFLqpwCZU3QBEEKNyzEeYTSMPdKKMQtbOTNq3oL/YlX4ml+RyL0TI6G4BW0FBmpoXIZZpU2RbJpOw6K1A0MoSTNQbWFmTBY1F0n4qo9QQMmo/EcOIxGFoDJOlXkVEFPJd+HPaRH7wRZu9WIJ5Dli5KtSVajY70hQffyzA5mWNiooJZJ+iHoTLt7XTbMhQVhsMQRVXCcmyUdYGkCJBVU5Dul34opdlD2O6KjE8EaiUWeYDlYYwb77gSM1NTOHfnRar/NDTxpqGhoaGhofHAggTH8Yg3DY0HA2PijaSbJt40NDTxpnEC0Ww0MRgO8M0bvoY0TzEMQxR5ufqiHpk0AjV834djO+oY1wtMdLsGw1QvcVvOlVUKRgoN6GfNlWNGAd+oMNX20fXpO01e9qUP13bhu5I8EldSVkltrFhFSR0VacGSesusgGPasGHIdXLGcZHJZ/qNyxP5VMaK/PNdS5nI2nYTptVQJFwl+avCku+OTDQjzb2oTmDY0q60DbN2YTaARBpCotCrhjCk3UV1ClrTT4EbbMeBudvRW5RrLGn/TISg5cGqG1KPizyrMOjTVwcpwhKmlOtWDVgDG3kvgZlFaFo5WnUMN70Ndf8LsFa+hU4mMqfLyBfvRD3cg2J4AEW8BNdI4Ig8ddBAknsIpdhaymy0fEXwDfsZstJEe3pGjk2iKD0kGU19pW/cApUZSsd1YWEn8ngaVbZZ+mdG+tZRGojSNBS19DOG8sYZoNucxlMf+xyRXYMg8fZh7eNNQ0NDQ0ND44HCKvH2XE28aZwgaOJNQ+NojNR2NDROEB5/yVPw/Kf/FOLYRH9AP2W2HLUVuZRlpSwQ+JJWnIRaMOR5of6W5chHxdh5Jwkeap3R6X/DbaDltrBtegsuOeciPPGiR+GcHWeh25zExskNmGx1qd6GPA7lmgKllJlmKYZxjsEwRSp/szCFQzPTvEIchSOSSyaPLVumsf2UWUUaVnmqoqoGjoF2w0fgN2HBleQg8JpoN1toBvRXV8EyfdSWj8o/BKfTR8PfBCfbCUuaPOndgk47ROZNoZfPYJBvQ0KCzW6h0Z2AEwDRQNqY1VKOB8d1YJiycDKkXGr8iVzdhodNrY6UmaF/4A4s7vkS0uWPoZ1djR0VMJtOwUtFntKBW0Ro2kO0mpHIFKJwQpRejcxuA40pmEEXUQ4cnF/GwUOLCIcJ/KaN7qwLv8GAF9MwjW1AdQryZBbDYSALuhJJRr9yA1QGk/Rh3kYyPB3x0uMR985GXfiIh5YiJekrT0NDQ0NDQ0NDQ0NDQ0Pj+x1a403jhKIRNHH+ORcjThhJs6+IteEgpKIb2q0WHMfG/HwPaZorVTcSbfzFhIQT//J7UeSKkJrqboZnNZAMcvTmExSxCadykfRz9Psxcrnep/abUWMw7GMY9hWBZdF01W8gIyEk9chpWLWBiVZbMdN5kiCrKzloKh9ok+2m1CP1U+fLrERUkmA+8tJU0UwN+WfJd1tksm06sA2RMjhBbSmfab5DM9ktUj9NR+fQ9fcAdoxlRkitN4icQJx/A76UM9FpIK/6SCJH6qQG2kgrSqpHoxkgELnJwa0YIQ42IiStWXgbfhDtDT8Bt/t05L6LgXcA/eJuZPl+ROkChsNFZcrrBF2prwPT2SriT8IOPHTaM9JHAVClIluoTHjbjSmRr0Y/XUKeSRtjH0XSknrlGqOLsmigLjowKhuGtQivtQte9zYYwT6UdQ9VaaBMPelbH1XmY6nXw2S3g3PP1BFOibHGm0ENT/1LtIaGhoaGhsb9BNeiR6Kaao03jQcfWuNNQ+NoaI03jROOTquDV/zUb+HPf+Pv8eIf/DlMTs4izUql8cZblCSTMgWVxcLItNRWjjqZSMzxHCoDUb9EOKgQhwbKwpEFR4CyJnEVoDBMVGaGrIpRW5Vkr+VzCdt10O424fgBatOR/LJUkbIatg/XkLLlOlsmjaZro2FK2csL6C0eQpHFci0jnrqIsgpRmiiTVdOo4DkuPLneqm2Yla1MWwM/hmuHcEBnctOoKmmUezss9w4gtmDnkIXRAqa6KbrdGjMzE2i0M2lzCt+eQtPvoixNJAkXTRX8gI5KLRRlijCJkMxVsHY3MREGmHH2o+18EW75GTjh19BcugWNskThd9CTRdcwSxFLSrICtfRd5bfgeC0E0tHJcIjBcg9pkkrfyzmRM04qDAYpBr0++r0FkWFFlnOptEfGwWrLdZvgVtMwc0f+1vDMVFo5BPIQReQh629CFm5AkTJqbBOH5pdwzQ3XqrHX0NDQ0NDQ0NDQ0NDQ0Ph+htZ40zgp4Lk+Nk5vwcPOfRTmFg/ihtuvVppsRZ6hM9FAo+HL93KVeLNAf2/jv6ZtokwLpMMYDDbg2AZanQATUx2YroWYQRQQo7JihGmkNNfSMkOS57B9X5Ftg4SmkkCdl3BrE21HjmcZspS+46iZ56Dh1oj7IcqEpJMFQ+qOJX9YVJLHhIVC/lSStw0DTaQxW1bDC0qp0oHPSKRWBtdoilwecncejhuhWUwAhQHTaUj9ZyETuRxzGVZ5AGWYwhNZAqm/LGwkSaSCSFBTL89SFeW0Evl9w0KDfu2CgbTzEMJ4AVGvDzMsEGQWms2zYLXOB7ICXa/EVBMo857IG8PxI9hGDFvODZYG6C+vIM+puSf9L20bDqnZ56Lb6oBe76T3pO+HcD0p31pGWS4haCxjeqqPZpCh1ZDWNwq4rsjjlzJ+AzjBMmxPjgUxovQgLjjrPDzt8c+Q8dLcv9Z409DQ0NDQ0HggQc0irfGmcSKhNd40NI6GJt40Tiq4jofrb74BV9/0FTiOiTSN5UXNqKIjE1O+r7lk4IubpA1f6DxuyXGL2mGBiUbTRavrw/BKzK3sx5379qEX91BUKeaXIhRGJUuREmkhJZk2ojhFbxDLYsRRWm6BaaHpuQgHofJF5gUeAt9AYJcw6wrNoIkgCBBluZSboHJ8kQMoswFskZm+3orcxqAXIy+pGZfCKjdLuS0EzTmRN5M2+Cgk2XYGu6xhlCEs7MDK0lYs9RbQ8FK0/HlUcQFb2tfs0PddC2kWwbRquc5UgR4Y4bTdmkCn04QtbTeaDeWrbZA3kJbSL44LvxnAajsozUjqWsSWToWpZo1ykMCu2/DMSYjAMMsIRgEVydX3DGm3haDRQmdiVto8JeccVFUm/bgs8i/DsFak/5ZR1cuwzBXpf+nb2EMRTqJI2igZVUHOu405uM0eWhMGbG8g/b2IKFlAu9nFuWderMb9oYzDwRUMHVxBQ0NDQ0ND4/6jVgSHJt40Thw08aahcTS0uonGSQejciR5MMwMjl8jKxwkCUkJEm0ujHpkWrq8MER/OYRn0uTURVhW6A1jtFoN+I6NOBqiMEqkTo5UFh/DsERJn/6VBQY7sKmjFtMsUiaBzEA8LKVyD7ntYj5JEJklrJbUZ9eIGXU1FXmaPvyuD7gktUy0AgcTrgWjlDpIXqGQ8lbQ8A6gM30QZrCIlaKPMNkLxHPw0FUBIJLwEPwyRdOZRCQyhnYbcVWjEVyLTe0b4WW7YOU1Om1pG/X1wgT9cAlFVaLTmkTgNFHnFVq2DbuMkaVSc7UVZr0BVmXCNw6h6UtqZ7CDCcTypIf1CpzSRDWIlFZbXLnol7a0dQW5kcikaMMPSnQnSkxNeWg3XNhGKmUuyoJtH5b7+1BWSzCrCnnUQtbbgXp4AazkHPl8LlYWz5U+nsIgTbASLqIXhogiG1FIeSXZEex6iI1UtzP6uGvvTaMB19B4kMF9RyXPG9N3ugUZX5sXTJU8E1KOHPxO9zLMz2tZBstSstyHMiTbYdlVvavHj4e1+b9XoBxjee4JR/KtHlgDXqrO30OS/+5z3qPT6Lox+P3Y+Y6kteDXY+UZJTm/mu++QC5R13HsMxn7glGw5bMq5zspSKDKkgtZRibzgSpLDt5TOeoa+d89JfnvKPD78c6txb3lYxvH54+Xjlc8j6s839Zv9yKTJJVP0j3lI5R847yrx9ZjnGft839v5a4F865t75E0OvedQl0rF6t0jAJ46Oh67jnJf98GHjtch6Rj5dHQ0NDQ0NC4Z2jiTeOkw49e+hL88DNeBMs2VCryGpbhwPN9tbmI4gT9QYKlpRSDlYSrSuQ5sLxM01QLFhpyPMfcviGS0EKrNY3JqVmYpiOl18p/WTRMkCUZqrJCw/Mw0e4gsF0kcYwe/ZwlMeA7sBouwjzDIM4wTApENMeUPMOE2nAZbKOCmUfwTRvt5hQyuWz/3hUsLizBdUhiNaXOABVS1GaKLAuQJC6iJBK5I5HVhOm6KO0W+skKLOcuzHaXMdPOMBG0RDZX2l4h7A8xt8DACLEyMa2KEo5lKa1ACznCwYrI1UOS9kSeGA3prwm3i5bXgS19WMddOHGATvMAGkEJ1zoFwVQT3tQcPHOAoG5IvgC2I/3nMuBEhboqpY9ihMMF6dcQnueg0bDR6gCdrvRbK4Xf7KPRXYDh9ZBWIpc7QO3NITP2Iy5WZLxK6acAcWhiZXGIeCgDRb9xQ/Y9Q93rFbzGgw9uMKlJy19euZG8Lyhlox9npdpoExsmHWyZ8WFbvI+BXN4lSVapsu8JJAziVJ4LKce1TWyVMjZOukoebuRZxvFKGG98mZeJoFzHA0UZ+caUvPLffW3rd4JRHbKYYB3y93h1qOOr+SgTr1kL9se4rOOlMck5Jgjuc1otmz+0s//H3+8pjceZGJMrx0psVypjlsrcdG/g/MV8vM6R+2b7hgCTbZmXRDDKxHPMc28Y30NjGSdbNk7b3EBH3s8sm32p7rF19wb7TbVfDt9TGo8h+4t1rL2Gn0k6yalvw3hcVRn83yqYV42dpPH546Vj3T8k2tjHKsaR9Nspsz6mO6v9JtnV+eP0G8vjc877Tt03q8fXY1T/kWeF47EWLId9yr+W5Nk07apn17HMe6x/Le6p/1kun3/WcV/KIsb3JWUePVej8VmL7/RZoRz8uxa8n8Z9yL9qLNdn0tDQ0NDQ0LhHGLLQ0LOnxkmHj33xfXjze34PYTTE8lKq1ONbEx7KosREd0KZpEZhiipLEDRcFIWBpfkhNs3MoNXsYP/eA5hfXEblODB92dhu7KAqVrAox9ZGRPXlXLPFqJwO0rDC0sqyLFwzOK4tyVGb6jCO0Wo46DS5qZGFuazKbdNSgRf4mX7l8tKRv54cM0SuGHEUquALXmsCKYMsmKWcy6RlsqgtSyTxUEVY5SZClrAI/ClEiYU0ZqTVTNpAn3C25EvhGBZW0hR3zYXwXA+TXTknfy2puywK2bw7WFiStko+1yXRJ/0EB47twpL2VyhQJrNwrQit1jekvLZsFE5H4qzAMg6iFW6QFfwUhs5Q2q5UAqWdlfQ5icJEZIeUG4ARWmEPpExGkZWDVRNl7kuTDGRliKzKpF8COeZgOCyQRPTJ5yAIWjJGIqcXSrnSnzJuaZLjrDMvxKt/9nV47lNfyCF/yGLfQoyf+8trZPfkymaPAUU0vldQm2Z55n71R3bgYTs7SLIS7/zEXlx544raQMvje0xwI+w5Jh577gSecOEkzjqliaZvKRP3YVJivpdj174QV9ywgm/d0YcpBfHdsR4kD5qBhcefP4nHXzCBs7Y1EXh8FwGDuMA3b+vjU19dwG1S1np5SHbMyLP/Sz+0HWdL/cTyMMf//cIBfOnaZUXCr62RG3ASMb/x4lNx+uYGemGOt31kD264a6AIvwcClGmq7eA3X3KqIpGWBjne+uHduHWPyL+mDvbfhae38YvPPUURTbfvj/D3H7kbh5blnSH9xI38pY+dxRMvmFTEyLFWJbZs+hd6Gd79yb14guRjyteRDMeCdKO8w0v886f34da9ER53/gR++AkbpQ9IxKxmWgOpRsnz3s8dwPW7BmoMfvBRs3jKxVPq/FrZmDeU8f/W7QNcfXsPdx2IZTzlzbx2IAS8hvfalmkfT37YJB5z3gQ2TXpoSF4Stj15Xx5ayXDdHQNcdt0S9s2n8o7/9vuR5bAved1jzu1KWyblXmigIfci789Y7q9I5LlF+v+rN/fwtZtWkEh+EkUcq2m5f172rK2qbpIpxwJ9pF5x/TI+csWcuoe2znj4iWdswWzX5WyHuZUU7/v8Qdx9KFYyjhGlJZ772A14xiMZPAj47DcX8cmvzqs8avxPa+NFT9kEf/V+Xw/2JUX64GUH8fVbe+oeHfVbhQ2TLp500SQeJ/3GPmz4JmQalXu6UPJcf+cQX7p+Sfo/Odxv4z5/6sXT+Jlnb1Xlsdy3/9ceRW4qgm0V7JuJlq2erfNPbaln5R0f34ur5XlkvypyW5p6yZldPEfu053yPPG5ZT0cu2/c2scnpK13HowVoXosjPv/p39wKzbKWmZt/1MUjt3+hQR3yj3EZ3TPfKJkPtZ7hEikv8/e3sLPX7pNEYDE/sUE//SpfbjxrqF6z/H6H3/6ZpwnbWL99wY+Y/NyH/7jp/ZioZ+rutlXP/rkTXj2o2cQuHK/FpX0Y1/q2SsyyL11HPk0TgLQh25d4M2/eg7O3OLh0MKKrL9CuZ8fWuuMVqslz6qBwWCweuT7E+12W/3t92UfsX7yOAEY/ZBhytrEUbIxMTgej2loPFShiTeNkxILK4fw7//1Nnzxax/B0tIK9h86gByZLIIdbNq4SW0kGG20KgoM+kNMT07DtVw55mJ5uY8D++cgS0JZzBayWYuwfcc0pqcdObciL35Hvfzpv00RcLUswmVR6hg2hlFKHklt6HrDSBaZ8pBInbOTAQI7lw1ZqbTUAteVBb4DS56eUjK5fgOO20As1zMgg2m6sOyG5JcykwKFkaOoYzk2isgqF6HKI6TRCgLHwJZN22Vy6mDvvjsxGPYQNKRsqaeuTGycmUZPyrzj0IJsOGTBH5iyoHZlgW8jihJps4M4WZYNjbTD6Ei5XSSJozZ0tSX1GAkalmzOXPlsHUSKbZIeBjQidJw7sFE2pXnWxLLJVwG1Cgppd6Y060rpG0/a6XktVGWCKJ+D69Wy6ZB60llEgzaqrAVv8m54U3dK3U1kURfx0JV+qGTyr2C7kr9podl2EUqf9lb6ShPO8R385HN/AX/6W381GvSHKPYvxPiZv9DE24MBEgkkzN73BxejFVjq2L/89361Gecm9VhrVW78t8x4eNULdqjN/z2BBMP//cJB/OMn96lFJ99TY8TyPJy+OcCrf3QHLjm7u3r029EPC/zxP9+Oq26U94Bs7glFIshG+4efuBG//eOnqWNj3HDnEK9+800q01oygbJs3+DjX39fnvVVvOE/7sIHLzt0FGFyf8C+OWNrA+/+3QtXjwB/+d5d+K+vjAiXMQbyjvlfT9+MX5O2EySDfv1NN+GGu4Zw5f1HIuadv30BTt/SUOfvCa9528340SdtUsTld4I/ePdt+IC0/S9/8Ww873Gzq0ePj7//6N149yf3w7MN/P1rzsc521urZ44Nkojv/sRefOKqeUVejTc+auyyEk+7eBq/8Lxt2LExUMePBxIub/rgbnz5+mVFsK1FJPcQSddfev4peMw5x7+HxrjsmiX8+Xt2KY0skiSPkz77q185Z/Xs8UEii/1MovNlz9oi43bq6pkRvnZLD697x61Sbn2YGFoZFviDl+3EDz1+g/r+0Svm8Pr33IFOYKtzv/niHfhfP7BFnbsn/NtnD+At/7lbEZjUMH3ceZP4lR8+BTvv5d44uJTi7z6yB5/5xoLce6N+C+WZ+fUXnYofe+om9f3AYopX/M0NSp61hNb4Pn7rr59/+Jl764fuxr9+Zr/6Xshr+eeesxU/JX1BUv1YuO7OAX7jLTcrTbm1z+EYQ3kGSNr/n18+e/XI8UE52X//cZnM1/Ks8N20Fny38Piv/sipeMnTRm0bg/ff6//lDnUPdlsO3vLqc7Ftwz3fc2vBsl/1xhtxzR1D6SNguuPi737zfMxOyLplDXh/fOWGFfU+1ThJsUq8veXVJz/xxvclfSeTpCGyLEMcqwhl3zVYJtf4733vezEcDvGyl71Mrb/5o/v3E9hGPrfvete71Pdf+IVfUG080dt71q+JNw2No6Hvfo2TEjMTG/FTL/h1PP6iS9GUiXLj7BQajQANBg+QCfngwQUMBpEscg1EUYw0GcDCAHmxiDCZQ21HmN7oYZNsdKe6MslWkeTJZCIYTcbjCZnkG8sZDAdSbigb5Vz5OnM9mrEAJScOy1ZE3Mowkck7kw1MgUIWvTRTpfZaIfJQs2R6gtpu8xiEy4Cdw3IK1AjRDHI4ViELngRZXqOobJSmJ3LWsrAo4bH8JEQa92AbJSa7DcxOT6o1U5ZmWFoJlYlpIOvepm8oTTtGeB2EESKawEq5JOiozYMylc85yixFEg4Rh33plxxVnaFX9DGwZcFungfD+VVY7WcjbVU4EM9jXurI80K1qZRU8LO03bEdWajYcLARZn4hjOxUGMU0zLojfSgDZS7BcHejxAqGfaC3XMjfVMrIpQ+BoF3Abw6QZks4sH8ZC/MDWVxN4PRTz5a+k41Vko4GXEPjQQQ3rWOsN81aC+ajts0f/8wZR5FuJMdu3D1UmkVL/Xz1KJR2zE89c4siK6hhMl73spzN0y7+SMpZT7odWkpx18FYbf4JatY+4syOfDpyPf9Qo22sdbUWJKvO3CbvxWNotPD6tVph1OR6oME6xnISx6qDr4q1x5XZ4JpsfJeo98kqqKFGIoWJ/cNETRxq8swtZ9gzH6vvPM48/Ly2fAYsIXnB88xP7azlATV1uUlZzSTguIzKGJWlkuTntdSeogYQhR+TaMTKMFdykDRc7FOLeQSaC7/mJafhUed0pdwjslAT7OmPmMbv/9TOo0i3vfMJrr9zoDScSMyNQTPK10neh5/RUdeOQRPEi05v4fU/f+ZRpBvbzbIoEzUNF3pH7sfHXzCp5BqbI68lgtn/iz2ZS8ftXk3syxtELka0JkiArcej5B6mJhnHcQx20dpniZ+P1MZ+P/KNWlPs56P7fTSWd+yTediSuVTaS+3EP/zpnUeRbhwb9tuu/TL/JUf6Z9OUh9f+xOmqzSTsCNa4Vqa1z/16sD/Wnh/fT5yzny7PHTXVxqTbvoUEX7xmCVfcsIy75xJ1bMOEq0jkI7V9O3j/jcFN6bj/D0giMTfG5mkPv/hDp+C1/2unzPn2t72jyJtMdVzVP+tBzVJeT7KQQalu33/0s7Io76u1zx7v58PPiuS7+e5QEeV8Tji+jzy7822kG8F7gOTl2rI0NL4b0PKEjve/+tWv4j3veY9K1113ndJUo2P+7xbjdf4nP/lJ/Od//qciHL8fSZ/x/PShD31IJfbZ2jlLQ0Pj5IGOaqpx0sJzfdx+28247oYvwnJNDNN09GtVmSsSyzRM9asufxWrshh51Icp32uzRlLEkrdWUU67LVv9yhKlBRIpo64qRd7RfJWTk5qeZPVY17ksfgsUlaGik/qBj4YknjNlxWyZFmjWGXgBGr6ntN4814bv0CyUppkkmBJ4zQBOMArukMmxmekGfNtEMozV7iQrCjmeIwpDeLJwPWXzJJKYBBsjr1ZSbwOtbgt9yR+nNeJE2pOlaLd9NOWcSKeCRFAbr4KDUr4HAQNSkFi0UNWmlJ8hykIpL5O2y0LDK1B6kfSNLGLKi2CYj0UV9FHU30Dcm0Mh7ZZGSkeUijSjySnXJ55suixqAlkVDFv611mG7cmGlEFWDVnZ2z1Y/pyUVyKNmsgSqVs2PTTXlWW7yEIZQgwHGYb9Au1uG5c+7Yfxu7/8R7KhaKDRaOCJlzz1Ib1IIEnwoS+NoprqXcz3FtxLU3vkR5608bA2Ec0Ev3V7X5ESa29D5etI/r7yBdvVZn6Mr9y4orS6PvDFg8qc7vPfWpKNbYqLZMM7Nrs6d0dLmantlw0tnyO+ZV71wh149DlHNsokDv76/Xcps71PfnUBX75uSW2Kz9zWVBpHvN5eNTelxhLJB2rckNwjKUFij+acfAeSbPnqTSvq3BgkDrpNGy+Qto4JF5rC3iIb6+OZr32nICFAU9MXPHHj4b67/Lpl3L4vOqoOkoI04RsTBSQ4/vvri5jvZYf77PmP3zDydyb4+FXz+P/+/U587ptLKh/TZ74xSgeXU9yxP8Zl1yzj019bkLwLytSP5pvjMX2/jM0bpG85Nrzmv7++gD1zqSIhn/qwKWXiS5Bg+uN/ugOf/Nr8ar5RHZ+ScmnuS9n4A8TzHrcBM90R+fDFa5flmttV3ZdfuySPrIFzt9OUaURseTJXfVbKUJGnpZ2nbPDxupeecbhtlIEakW/+0G587Mp5fEFkvEz6jITrmJjjOG6c8pTGGseR/Uzz0D/86TOwfQ15d5Xci2/4j934wGUHlZYh70f2y00yxhx7V8phXw6ikT+4UzYEeNYlM+paah3yPn7vZw98Wz9fKfcSI2ZT1ovPaB9TQ5PkzmXSfhLGJNU4pk+6cFLd+wQJHGrtsS3Mw7G/4LSRKdQuGT/24ceunFN9peqWv5+WvzftpsuDGrOTLl73kzsVoUZwHGj++0ZpL9vKsSX5Rc3KMTHHe479wz5gnWzzo8+dUM8mQU03ju1Y5jHG9/GzHz17WFPzqzf1cN2uoboHaM65Y9Oo3++Q5/b333kb3vOZ/fi89BvNcmlqznv567f05Z1x9HtkDD4DlO2Z4/4XGf7ivXce7v/PyNiRGKP56FjD7bTNgZKTZsPqPbJaMMvimLxQnm2CcwjPUNZ2w1Z9TxKW7w+2gfcY71feb7ftjZTm3fj5/PuP7pW0B5+/Wu4BGQPeQyTgWBXz/NjTNh/uX5LXYyJ2ouWoceO4H0vDT+MkgLpfKjz3JI5qStLtrrvuwu///u/jTW96kyLJPvvZz+Jzn/scdu3ahUc96lGKlPtuZObzQqLtv//7vxXp9iM/8iNK++r7VePtv/7rv1RfvfjFLz4pNN4IjoGOaqqhcQRHVukaGichfC+ATxNSo8bk5NSqphc3RDWSOEIpG9IzztiJbZtPg1m04BgTmJzYDNsJsNwLJU8iC1Ff+SbhIsQhYyTvfC4+SC6RkCP54wQysbu+rDRtZHKcvs1cWXR25NqGVcGiOaotGwDTketKpEmChCr7SQpHJhKzYqEk5mSBWtIElkEIupjothCFS0C8gp2zbUz5ko8mnAU1ykpF7snSQCbIErbIWFs2lvoh5hZ76MclKrsJM5iQRTojp0rdGdBbidDvpWB8hiQx0JPFcFk24VjSP5WNAimsRga3LROv9BM3G2keqYALjeEs3OgmFPEfI577OIq5WQTOFLxOJhuGVNomm9MiFtkSWHYJU9rOIBJRvgeZfbPIsgDDTJDFDvJoBma5BUYlG4mqJQuoFtqdhrTbkLYkUic17mTzFk+iE2zFRWefh4edfT62bplSGn2v/tnfxU++4Gf1JKxxUoKkw5lbm4eJCuLq2/t4/T/foYgx+mQioXHngQjv+sQ+tXkdg2QDN/Ek76gxQ59wT3/49OrZkbYTN+/057bnUKz8VJEA/Acp49fffLMiP8akG8EyHn1OF+2AjDfwpeuWFcE1BrVPaBK2XjPmfyroN4tagCpJ/zDtkn6mVhTJLRIA/K7OSR7259q2UwuR/rZ4/s6DkTpPEmb9m4ZaZLtXyxjXw/x3z8XyTlZTxbeB2mPUtOK1t++N8M6P78Ete4arZ4HNUx46LVvlo0zPfOSMIqkIlklz1Ld/bA8OLWWKtKA557du6+PP/mUXvnZzT+UjHn5GGxdJUgSSlEMz47WmuDRFfN27bsNXrl9WGkskY/tRofrlo1+Zw/9++634/XfcqkjZYxGt3JTRJ9i4n8aJ17N968kUyk7tQZLABE0zn/OYWSXfdwqSfuv7nZ95jMWz30iQrm0vCao3/+fdStuM/cYx5nP4F+/ZpYilMWiKS61D1nF/wTbT1HTr7MiHGkEt19v3hug2ZO3gW0qb7L2f3S/P7l6V/75yUMw77n+2m4Tju+Te+AN5LyzL/T8GCWkSxWuDbvC98sQLj/wYQEKNGrgE3xn0hUe5JZuSb/yssC7WybrHmJP7j/e8Oi/5qH1H8J4j+cu+JOi/8X2fP6AIf2KL3NMP29k+Si4Nje8E/CH94MGD+OVf/mV8/vOfxx/8wR/g61//Or72ta/hta99rfp8xRVXHCZs+JfmqGtNUsfgOpIkHkkenjtennEZ/HustSevZznMMy5vDL4zWeb4Wso/Luu+aNKtveZ4MvAY6+DxsRy85lgYl8V896V+DQ2NEw/9pGqc1Hj6ky/Fox/xdMTJAEkao9cfoi5NTE1NyqLSwqG5FTm2At/tYKq1E3Y9qQgo22xJPltucBcmTTtlEcmNhCMTlS8Tm+vKxCblkwArixx5VcHwfHSnJ9Bq+2CwhmE/RB4P4BqllGeiNmxIKbLoz9GXcysrfQyGIdI0RZ7JhGpOotPchCy1cffuJRw60JeyTeR0QFwV2DrdwlTDY7BUWRS7aHJCdWzlk46Olqc2bEC700RRF+BexvEacBttOI0uLEeucwMYlaUCE+Sy2DVtTsYWStmUp4mFMPLQH+ay4YjhtoCpmSa6k23Ycl2dzsKNZzFlx9jcvA2zzhfRzL8IJ7kbXjYpvTQrq4JK2kc/dtSco3M7fi9loR0h7BeIViZkx3QayuhCJL2zkEebYZRT0iOW9Bf94Q2lrgxBs5J+5mLcln6bxUz3EXjRs1+Bv/njd+DHn/9SbN24TfreQrc9gVO37jzm4uehCG5ndHpw0nocKw+JGm46qTVEcLP6wcsPYVE2oAyQQO0SJmqAUEPlc1cvHjY7I6i5Rh9L3KhyI7xWG42O62/fHyqCxnWptWYioIN818LNdw+Vny+SJZSDJAS1oS45+4i2HDV6Lrv2CPF2zo4mTtsSKE2YtW1gWo/15x+ItBZ8l1GO9Wm9M/97KoMvZ74XjiT+qm8oLTLmZb9zXMZJBZZY8xph360/zzK/ra6j6litR/6nAkMcK7+AeVg+ZfBl7EnArjXvJHjvMFHb+pFrtMV4f/zXlfQBZyrNqnGbqKXEQBmf+NoCxsoYPEe/cixnZsI9imghSUWSJkoqNOVato/5mdheav7Rv9kNq9pjx2/LqM1r+4BtYznj/ONrmI/E87W7jjgopybgpmlPEWHry197/fpzUtRRdY4T+4Wb24Y8X49aox1Kwu9DX55TcvF5419G66afRrbz41+dl3vsCAHEfmOQg3W3nMJ6mdamtVDHRFD2H8dgDJoAX3R6B4NE5mmpk31Pn3LsgbVlHS+Nwc9s7/geZbvoL+3y65dHGtCr4DFqHZI25jXs683TviK9CBKf1FK78sYjpO0l53Qw3aW5aa36aVwHk7q314D9tP486+Hz+vCdHUzKO4ygKTM1Eu86GKnvHANqmbLX2T28RqeTL52s4PNOsuhf//VfcdNNN+Gv//qv8dM//dPKvJS+wKid9u53vxsXXXSRrN9lDW7Luvruu5UJ6g033IClpSVFOo3LohXLbbfdpv4yuADzHDp0SJ0jSKAx/969e9U5/l1PWPE867rllltUnttvv13WtsXheljG3Nyc0tDjMX5mvt27dyv5eP54Wmash9fMz8/j+uuvV+3Ys2ePIs/WysCy2TYScHfccYcqf3FxUcm6FlQY4PGxnKyfhN3JoOX2YOPAgQP32x+ghsaDhaNnYA2NkwxTUxtx/gWPR1Y7ssiNZCPThFH4SEMDM9MdtCcc7D24Fwfm51BaPvKywGDlIKwywmw3wFS7g+GgQDjM4Po2yqxAndSYak7BN3wkcYjCGMhmK0MdJyhoDprJwt8N0Gq2ZUKUidSskKYR8nQIT8podmQRLBNcJI9PZLo4EGY42E+V5tlcf4j5JMZKlaJfZzD8Jix3Us5n2N0fIJRJPA9DOGmMKd9TPuKGeY5BYco5C5kslH2po9P0ZBNey6ZiGWG1golNDdR2irzK0JFFSTPw0fQMTLRTbN9WoNkKEUmZUVzAQgN2EUiyMdNsYtuUj02SJmc7MNsOEoOq9gEaVomGsywL7CWksSyu8ylYNN91uMSXvky70m5f6uWmOUeRJTDMpkxwZyGqfZSNPSjqBdllZrI5SKSsEC4y6XvuVmQRYDWk7S4e9YiL8Ku/8CpcdN4luPTpP4ZnP+kl2LJh5GRdQ+OkhdzGNCEcg5og3HwyGuZacJlL305zvVz5/RqDEQynO/JcGfXhTTJBzaTLr6OJ3JFf0sfgHoGb3zHpRlDzbsdGHxecNpKFBA3roZkktVAIaoGNzDhHm/8TiYmmA/qz27QmbZFE08f7ChIqqoyp8fW+ijr5QO8pSIay/M2r9ZDQmJE5ZXWvdkyQhCHZxkTSh+aD4yizBLXrqAlJUWleutY/GU2aqeHGMV7bFH4OfFNFUe1HR0i8HRsCtXGkxhx9v41Bkne/3I+NgETViIwhCbQ2HSaLjtMWHqb5LNs8avuoD5Rsx+lo3ns08xyDwTue99hZ9cPWdzI2fIY4tuM6+Ze+FLn/pNxtGX/6LRyDgQuo1cfxWlsNP5OwomntWvKTfUWT3/u7CZXHSvq2VualY3As/vTnzsBP/+A21X/UDszKShG29xccaxKyn/76gopyPAbNtOkJgs0hic13wTiSqdKWk/aTEB1ro021Zd49p6vug+8GrIfEGk1Sx7hGyr91b4jr17zjSEIy8Ax99mlofCcgSbW8vKx8kp1zzjl44hOfqAgzWqMwMQjEhg0bsG3bNuzfvx+/8zu/gx/90R/Fj/3Yj+H5z38+fuqnfgqXXXaZIqhISpHE+tmf/Vm89a1vVX+f85zn4C//8i8PE2Ik5P7hH/4BL3jBC9Q5/v3nf/5n9cyNSTESbq94xSvwgz/4gyoPE7+TKBtrn5EofOUrX4m3vOUt+PEf/3GV53nPex7e/OY3K/NO1rUeLJ/n/vZv/xY/+ZM/iRe+8IXKHJTteec736nOU06Sfr/1W7+FP//zP8cf//Ef44d+6IdU+byG5rdjDTmSbvz+Ez/xE+r8pZdeite97nWKCDyedtz3M771rW/hS1/60uo3DY2TG5p40zipEcUhHnHR0/BDP/DjOGv7DM49bSc8+bd4YBFFEqItm7mpiS5cv4m4KrASruDQ3AGEw1D9UsWAAcMwxdJyjN5KjjQEwpUSyUAWuaWUZLdk09qAaznw6fm4kA1TKRsymbyaNEF1fRg8bpSo8gR5GivTUk8mYMtx5ZwLp9FWGmlREsnCYQVxHsN0DTlWw5C81NDjBq0ni4kM9AUnG7ZeH8OVAYaDWDYaNAcJcfe+Q0iyHJ1WB83Ak4VCLguTIcJoGaZN8i+WJ7ZC0Giikgm6v7KCNB6g4aeyIKDZqo12q4mG10YRGxguR8gTkaWSv9mcbOgO4ZD0w96FAnMrBbLUgGN5cIMKbqOUza6JdltSx5D+NNQGiAt5UxYS7SkD01tiNGcGsFsRan8fSu8mlPbd0kY53jQwOUHSMJc+kw1hs0aznSLK9uOWvZfh2ju+oMYz8Jroto+Y3GlonIygKRfN00mejUHChM7GuSFdDy6GaXJFjdMxWvI8khSgVhT9R41BE0M6Uj9WOevBbTR9Wz3m3Am1ISe+cUtfOfUn6bbWNJFaddScouwnEnRC/3e/cT7+9lXnHk5v/60LVFTT+wqa6b7t18/Hm149uv6Nv3ou/uaV52KrbPIfSNO2805t4Y1S/pt/7bzDsr7p1ecpEpPaZMcCSZ0fetwsnvuYWfz8c7bhT3/2jMPO58OkxH9+6ZAiQklecNzH0XMJ+s4iQXOskedxBu1g9NsxSNwxwAPJMWrYjUHNOWphU6OJZNQLn7wRr/jh7fil550ySj80+kstueNxTyR+f/d/nS79PGo7+4F/X/H87TJ3jsiX9eA1NOukueUYP/LEjcqPHSNV31ectrmhoqu+ZW2/yxj/wMOnMZQ+JHnLgEVjMBCDdM8xId0gc3yhCLAxJthva8jr7xaskvX+5+WHVMCBMWiC+aoXbFfyv1z6earlKNPjBwK8dxjwgO+JMUjwmSINn22O92MVyT4C/TaSnKcm2m17j4zL487tqnvneON/TyCRyzHi80EMoxLfvLUP37Fw5Q09FbmV4Life0rz27RZNTTuDSSaaGZKsujCCy9Umm4kntaCZBnJc2quUaOJWnEk6j784Q8rgommqdT64mfOwVEU4e/+7u9w3nnn4SMf+Qh+5md+RpF4JKyuueYa5QON1/DvIx/5SEVWfeITn1AadtSAI8lG81YSZDz+p3/6p4rcIxlGUnBsZnrzzTcrwozRQ1nW0572NPzVX/2VIn9Iiq0HZaP81GCjWS1l+/jHP64Is9e//vXKtHasVcc6GAiC8rIt//Iv/6LaRbkXFhaUrNSWe9WrXqX6jHnf9ra3qbKp+bZeM+6hAN4jX/nKVxT5qqFxskMTbxonNdI0xKaZbThn6wVoFQY2tSdlE9KSzUwNo85h1zZm29tkQ9BFlEeyOI5RyYTutpqoLAcrUYJhmmGxV2JpTnYTVQNpbGH+UIiq8NBtb4Vsr1GksjGWRSpJNk6SXKzyLyfZdquNDdPTsgnqwCwrqRNoewE8OsOXzUY3aGBa6us2XNmAdbCx3cAkN9yy7LeKTP16PyHH6qJUJhntyTa8VkCjTvhNH1PTU5jqNuHLRoERUkOZZNO0kDZ5atPm8Rc02YvVlY1QFuQ0TU3iXBYbcr41IXK2VPCCKAplMWNJrdTGCGXxTL9HBWRNjkjyrywPlFkttQ08WUDbDn8JpAPuBiwnQW0fhO1F8GTd4Ev/mg5JwRhFTr8WgeRtISdZZ0ewjRRGZWBiysfsJprtuliab2JxwUE0COBaswjcWVSZiWuvvRl//qY/wYc+/R5ZSB0xxdNYB+5ddHpw0loc4zzN/ZryDK81DyWpQiJa7f+PcQ2PM88YJAR4ggQeSYAxSL7QZ9vq6XtM/BGA1z9+zUb767f05DmqVBkk4cbYNuvjwtPaSEjcjMtYjzVlP2BpHajZRof4GyePJH5fS6Qo3EM5NK9bWwYjRp66KcBMhxE6JcP6a9ddr3CsPOO0Co7vWjmpdUUfbaduDBTJoTSm1uQnHrazg9/7yZ0q8igJru0bAvUjxc17QvzZv9yBq28bKNNjXre+zXSCf5Qc6xJ/hFkb3XJ0D8mcIf0xRi6ZDi2SwJPPcg9s6Dr4jR89VRGbL33mllF6xujva158mvILyEAJh+tZBQklamSuHysVJISEDScrcoBrruFx+t9732cPKC03YkrKuPSxs+rZOIrk4ef1aRUMCMK+PtLvo3uE2oEcXxLIazXI2G/1WJZvS6P5WvXtKtRvZfwwzrMWh69bl9Zj9TjH8oY7Q/z5v96hIn+uBWX+2WdvxV+94hw84szu0c/e8dJaHOO8IYnvH5JvY9CXHM+RaJ2V8aa/R4IkNN8BfL0wMMs3bz/yPmAgi9PkmVGRZ9eUr9JarD8n2Xm/XCz3wfgHA2q67doXoSVyUOt33+KRfnjCBdSU5/0iX9aXpdOJTycpqOW1wh+P0xQTExOKPDuWhioJq/PPP18RXdTuOvvss/HYxz5WaYzRxHDfvn2Htcz4Yzu1xP7sz/5MBWW4+OKL1XHWsXnzZqWVRi2zxzzmMfjDP/xDdLtdFXiB+PSnP61MVZmHmmw0cX35y1+utM9uvPFGFeyBpBbJQZJkJNp+8Rd/UZX1G7/xG4owu/LKK1Ub1pqOEryG1zJ4BLXx2J4LLrhAae81m01lLjpuA4nCs846C+94xzvwrGc9S5FzJOtIDJJcY74PfvCDSJJEyfakJz0Jz372sxX5dtpppymS7qGGMSH60Y9+VPWLhsbJjKPfDhoaJxlaTRJLQNSPES+GqNMhum0b0zMBpqYbyuwSuSmTTYwwD5FUGTyZyLoz03B8WXQWJQq5yx36UZJNFoMZeLJ4rFHIBEb1bkc2t5bSQsuyVBayVHMvZAJnwIKRVoojL/TA9eGbDhzDhFUziXCyASrTDMkgQjwM6W0NTdfGROCq5MsKus4TeJKZG4F9+1awb/8SDMdAd+M0vJY3ip7qyQZkqouZiTaKrFBabtTSazYbmGCwgoYv9doin4lBL0aPBJrINimLlZnpDbLBCNRG3PFs6Y8WGGmV9bHNhiwC0qRAojZztfo1rttto9VitDRTTfKDfh8LC8s4OD/EwmIieSvpl5HGXxC0ZXM6jTrbhqUD2zG3ZwPC5QbipTZWDnYxWGxhcc7H/j02Dh5wcGi/hZVFD3nckv6YkA3jBKoY2LP7Lvz9e/4Cn73iv9S4ahyNtetknb73aS2OdZ6JWiSHzfUE9IXEdxEPrc03TjyufImtgptnEikEz48x9u11vHLWpjgrldYJtU8ImtspDRe5mAQMI6zuWxhtgkkQ0LyMPxisLXstxsceyLQeDIBAzRtGNh0nRlgk4bgWvHb9Xn0MRoNlVMmv3dJTRCMT232AwRVWNZnWp/U4Vh6mteiFhSqbmoPjephoujfSMDtS1xjs2/WgNuRbP7QHn/za4oislUuZbb0JHsdoXN6xEu8vmnqOQaKFx1c5LgUSUvQHqOSQ/LHMXXSgT4zIQvVRgRpPjsw3zDvu6zF4b9NkmREz17b9C9cujTSYpB7mX3sNe4Tyff6aJWU2O8ZzHj2ron6uNW0cX7u+DILkIiPRru/3axlFVJpfyL09avkIishc7dNjJWItSa76Qf6Oz42x9pr1aT14bNwamq0yguqvv+VmvP8LBw/39xgkDEnEMgopgzqsL3uc1uNYeVgn3w8kucagJiTPURONz/iYEGNwCZqYyjJHmaB+7uqlw5p3JEQv3NlW47y+jrVYf66QG4g+LB9/wRGyn8FelkWGVMZ3/1KiIsqO8cizO0rjk++k9WXpdHKkkxEkqKi9RdKEhNmxSDdi/AM4NcD+6I/+CM997nPxhCc8AW984xvVOV5L8HqSUtRkY/5er6cIN4J5TjnlFEW+DYdDdW5yclIRYCTuSO5Ri23Tpk1KW455xokEHGXk+XF9JOxOP/10ZQ5LTbhOp4OpqSlF+hwvYiplooYfybcXvehFyrT2V37lV1QZa8HrSS6SjBwMBopI27hxo1qvsz2s49Zbb1Uk2/bt21VbmI8yUP5xfzyUwD4jccv+YVRcDY2TGUdWKhoaJyEcx1UbAMelg1MTSysrWBoMEckCMK9JnJmIwmVZeA5g2BmSIkQYy2TYG0renixCE7QnWthyShftyRqOF6LZzeVYDicIZZG8IAvWnpRPTS5HTdxc4JN8I5nX7w+krJ5S8e5J3fQRV8i5NMvUJsS2bCRhhF6/JzIUMGqZAEwLXb+Bpu2ilkkwL3NMTk1garIpG6AMduBjYnZa/jYQyUTBsrI4wnB5STYdpvItR4cusdQVDlPUmeQRWeI4Q7PZwsRkR7qkxorIxUk3CmOZvEtJUleRyiatVL+ibZFFxqatG7Fh4xRaLV9tRmj6ykV9yY3N6kKHf1tND9NTbZh1E2nYQp4EKAsbeWoj7LkY9iWFDcQDBngoZCNkwyo6IleFhXlDNn8Gupv6aE2HcDrLgL9Hdku7MLlxEVtPS9Dqpjh121nYueNcVaeGxskMeUSU0/K1Zo3UHBo5f189sBZyjEQNTeTGCONSaZukWam0gcbYNOkqEu94G40x1GmR41FndcAIhQQ16h5+ZkeZ9zE9Qs5FyZGF9mPPm8BMVzYyx1n8Pxj450/vxyv+5ib8xltuPpx++Q034t8/d3A1x73jk1ct4Jf/+gb86htvwq/+7Si95m034+BiqrSlHijccNcAr5ayX/nGGw/Xw0RCKFg17V2Pr928gt/9h1vxtg/frQg3glpbv/rC7Th7e0ORI2MM4hEJMwY1uTiuxxp5agw1ZJypIT0GiUESJyRexqDWGf2j8TgJKZoc/z/vvk3J9JtvvUVFNB2DZsrHu81IEP3Fv+0a9fOatr/jY3tVH8u0e0zwPuez8R+XH1IyECReLn0Mo/iqr/cKRs/8zbfeLPfJ0f1OcovajkPpt7VlMbjIcZqhNPNIZtPtxBgr0l8kLdeDbSJxeaw+UeOy5vja9vMzzcbpv++v3n8Xfu3NN6n7fK2W3UZ5rhnldVTOMSq4j+ClHONZuafGGN8HJD0fc+4Rv2skOp980SSe/4QN6n1w5lauKY5oTD7lYVOKNPxOXgesh9qzY7+U1GykyfMPP36DCqbBNq4lOamBRzIwkfechsZ9BQkiEkpM1PgieUTz07UgWUVC6ctf/jJe+tKX4qtf/aoKukD/bk95ylPkufz2lxSJKf4wfaxza59LEllc7zPvGGOts7Vr43E5Y0KN3/mZZrBjMB/LW6/pNgaJO5JuP/dzP6c000gcvuxlL1O+6vhj+HqyjmWvJdBY5zit/b72uvvzzvmfDo4hicpHPOIRuPrqq3HttdeuntHQOPmgiTeNkx637D6Iq265EZHt4s6FEovxJNJ6G+JiGgVaSmurqiKZGYcwSpkMiwx1kXNmh23Q1MtEp23D9TKURg9uEKPZKeB4sWySllFhqPyxcZNiGnRsbqlJjS9z/oLCX8NIjklhsAMPluco8sp2XSnLU5HPOHUzCqllObDkX9NvotnsSD4HZW2i1WpjZroleQwsD/qygZzH/EqCuYUUSwtLqERmysppn0oDwzBHkmbIJZllgUq1sUKj6aPT9UVeauSksrnIkYtsdZ2L7Fyc069douRzXDprzSVPgkA2JRMTXeW7LpUy+Ssa20f196bItnHTBmzbtAWuMYmw56G/kquF0HDYx7BfIsoXULm7YfkH4HduwYbNh7BtR42pzSE6sxnakw20ug20p6Q86WvbobyxLJpcbN7YwqYNE7jkwifhrNPOV2OqoXEyg88Ptc3m1zhsp1N1Rqkkgb0e1I6jFsrpW0Z+WoiFXqp8sdFnF/+OMd2lI3lPnr9jL5S5fmbiBpgRBUmmjbFTNtZ//DNnKO0aJn4+Y9sRx/50dk9H//f3R++xDN8NuPHvR8VRicTBd7IxJ/FDomN94rg8kCDBcax67sk/GCNsfuYbC3jrh/fgDe/ffVirjaTHy561VcnI/RBFXR7Ie3QNaXbaJkbRkw/HKJwkyk4Zy7U+4XYfjBVpu3+RbgOOXHQBne2vdgW1Kq+9Y4jPX72kNJF2rQkEcE/g5SRl1rd9LalyPJDouuL6laMi61766FlskWfkvoB9tL5eJkWqyty7IvMf75kxqE3nyDXHuiephcWIvmv9KN49xzm7UqTc0ppnj+Q5SbwxYTgGy5WpX9o16lR+p6nnuI/H9ZL4IjG4+1CCN31wN/5//7brKPPys7bJPCjjd5xH+z6B9wGf4bXBSDimNGOlCfTaQC2MKvr6nz8Tr3vp6fiDl+3E//6J0zEtc+4Y5+1oqXcCtWPvK0gc018kx4Mg0fry523DH/+svHekntf/3Jl4yVM3qXME10qXnNWFL31zjFejhsYxQWKJwROe/vSnK0LtM5/5jNKA45qUhBs/02cXtbvoD41rcZqBMsjCa1/7Wjz1qU9Va+L7QjiN/clRO40/StM3Gn9MpwkpNddoOrplyxal/caoojxPOfiX5qfcY+zcufMe67qnc9TGohkqtfb+5E/+RPl1++3f/m0VNGE9+XcsjMvmX5ZFspJ9Q408EndsE/cpbON68vKhAvYhtQDH/v04vhoaJyM08aZx0iNOgP0rNu7qtfD4x74Ez3rGr+OZT30NfvTZv4Yo2QDTmpIbuYBZD8G1YjtwsGG6jS0bp2ST20CdD5FnQ9nrVLK4pr8yLvxpTsmNHB8BS22UlCNX+caJbTyZNZqN0SJgsovW1ARqWYRWUobsEFDIqjyTC83Ag8NfrWwHfdkwzC+QsEqQyIK8J38XekMsrgxAGxKqtw+TGHcf3I8oC5WmHX+Bn52axo5tW+DKJDyUzVqvX0qbZDMibWn6riyCHXi+I/lFdkvOWQxk4KLd8eDKRkCZRRm1LBBkoy8TcJwM0R/0sDA/j1Tqc11HTchlWSAMEzmXi3yZWlCQnFtaXMaduw5h/54+Br1C+qlCs5NhcrbC5m0tTG+y0ZjK4LVCJOVu2ewckj7rYWnQx8IgxMqKiaW5KYQr0yjCzSiGpyBe3ohysEMGcAfOP+U5uPTpL1LjqaFxsoHr2vWJoG+jMbhhf7xsSLkxXb/BDJMCF53ewrnbj5BgN98dKm0kbkxv3H2kHJI6P/yEDbLBls3Huh06N91Mcok6RzLnzDXE2ioPcBTWH6OWy/E2ATy6vp3rs1KbiW0cp+8UJLPYxvXpOybNmH1t+l5hfT33UhfbQs01agFddu0SvnLjkQAXT714Eju3BIroYHs5H9x5MF49C+U/7fTNwVGBAAiONckgBhcYm5ryOzXyeC/sX0iPCmjw9EdM4wkXTI78gMn4USOShA9JobXmzvcG1dS17Za07nY4Jtg2ElsfupwBgUb3CMmvh5/Z/rb76Xg4Xt28Tagtesf+I+3lc3W2JD5na8E+oonl0y+eVm0f4/pdQ3WcGvEHl7PDZPlkyx75PZP7eq2YJE93bAwOk00cD5pw817mtSThFZG3ehGJR5pjfuYbS7hFnvMxOA+r2/w+9gHBrOPnkGai1GJ88VM2qfuMYBuvvn2g/l60sy333ZGN9SjH8cF7giTafQ1IwrbymkefO/Ihd1/xqLM7Ksqqjm6qcV/BOYrEGQMg0KcZ/aS9/e1vV77M7r77buXjjFE7GbGS5BitOxhUYNeuXXjf+96nAi2QvFurZcYyjzX3UeOMZTIgwRVXXKHMRmm2ysAMjEhK8otEHok2EnuXX365IrE+8IEP4Pd+7/eUvzj6UaM23fHqON5xgu0kyUhQu49kHoM2MGACyUDuOca4p/JZDtfx9P3GdT6DP7AsBmegH7g777xTEYYPRYxJWJoGc5/FoBNrtQY1NE4WaOJN46THWdtn8Zqf+038ya++Gb/2s7+Bc854Kk7f8WT8wgt/Hk+++Dnw3K2yCO5gZspHIHNOXaYwylz5W2sHLhxOZLkBy2jCc1oyydJBqikL5FFUU1QBzNqD7/loNAI0ZfJttZpqAuMkZxmmMtGM0gIHFgaYW15BmEWyCRhimIZwGj5ak1Myu/uycGYU1QRhRE2XfPQ9yXFobhlRlGNmZga201BaEJZdYGLCQ0OErmn6WZSq7omJjrTJksW/bAhSmWhlJc8NAM3cJqc66HRG8i8tR7IYWZbJpZR2e+i0RWYpi77rGPV0OAzRH8QyGTEemizq40TlJeHYbIx+UWw0mpLfRhQPMIxXYLs1JqdbmJ5toN1hkyL537ySNXC3SV/MIB4CaWijSjvIQtmoZFPIkzaWVhalXX0kaSIL8AJxlKK/0sf+fStwzRls3rBtNKAaGicRuMleSzSNE3fE9H+lPq/iRbIhZkRBEgCxbMSpzUZzs0ec2VFRJcfkEsv8zDcX1bNI4uRL1y0fVc4zHzmNlz5zsyLwqCHGsviX0Qt/9Ud24KkXT6lN+JMfNqWuJ2ie95YP3403/+fd6q/6/KG78ab/3H0UKXPxGW2lnUfiYT2+ra2yUWbipl6dl79sy6tfuEPk2I7zT22pa769pO8tWKciANclHqNm8gMFEg3r6xjXc2+RGrnfY54PfemQvGNHxxgI45mXzCgtNd4Ly8NC3UNjMNrmLzIKZtdRfs7G406NyZc+awue8UiZR1ZB/1033BUqgoeO8z9+1fzqmRHx82s/ugPPetSMyFoevoc4psfTpDwWSMgcq59J/rKUeyop8E188/YBPnf1ovrOOWqi5Ry+X+8JHMNj1cvEbicxeeUaQpOkGvtty4x/VL+xvS+RZ/J5j5tdzQnlU/Dq2/tKc4/kFbUFGSmV4JiQ1KIp5TAePcOMVsronC/9gSNRdwdxrgg7KooxgunP/OBWWYc0keRStzzzvI5y8LpNa7T8qAnXl+Orr4F7xeH+l7/UnNsqcv3+S0/HY887Qnx95YYVXLNroAixp8l7YYxv3tbH335wN94i74Dx++BN8m74u4/uOSoIxKPOmVDac3ym7g2U5exTjvyAwGve/8WDeOMHpJ7VOpj4/SNXHDFp5n398LM6qr/u+92n8VAHtdjOPPNMpcn2Az/wA0objGaYT37yk/He975X+UJjcAH6dSMxxmAG1JAjYXXqqacqQo2aTvxxi6QLfzwnAbMetN4gcXbGGWcoLTOWxeiljGrKzwzywEAM9L/GH9zHARhIBj7+8Y/HG97wBmXKSCKH9Y2jrY4xrvt4mmtsJ8k7yk9ykXXSdJbXcR3O82wDwR/D1xNGbNM4kfxjH1Bj7gtf+ILqK7aJbXvGM56hfMatle2hBPY/tRdpcspIuF/84hdXz2honDww5AHV86TG/yjs2sdff4EzT2ljaXkZN992C6656TJ847b3Y2H5JizNp7DLSVi2TI5VhDqeRVR3EduMZDqUuz5Smwbe+VXFAANkoBnhkwEYGB0nUC9wEldJEqsNliHfHTRRSDlZlcN0VxA0ZbObAS13A1qNDnqDFaRhgnbDg23QT01E9QjJX8jnFFPT0+h02zg4v4TFxRVarmLDVAebZ2akPQX2LcxL+RZCWdhT260d+HCrFBs7rlqULyUVut0OomiIpYUIhumCP24VsminH7mJ6Y5sfiy1iKA2XBzF0h5fJvYGlheWZFay0Z1sQv24RhNcnwEWfPRXYtloLMEJCjh2gDwzECej4BN+4Eke2UjIJsay28hjaXC1hJbfgC9503QgfepgsdfBgZ70i5nBdaTsBs2GLLUZW+mFOG37Kfi9V/0env3Ul4wGUeMw9i/E+Om/uAaV4cr9es8mBxr3D9xIchP/r793kYroSNy2N8KtslnnZplrXy6A6dz9vZ89oDbxr/2J0/GCJ4x+rSZoAnf5dcvquoFs3s/c1sCzL5k9ShPlPy47iL9+/261+ed7huX95otPxQuftHE1xwjfkM0zCRaSCIyOefHOltIcee/nDuCdH9+Lv/vN83HGllFgBfre+uv/uEvJP16kc/ImgfBLzzsFv/6jO0bH5OAf/tPt+PCXD+HcHS38y/++SPmUI66Tuu4+FMuzPfrOaIQDedb/TdrKwA2uY+CNrzxXaWYRX5ZN/++941ZF3I9JxbXgRv2MrQ380+9eqPqOeP2/3oGPX7WgyKExSFLQPO23XnKq+s4+fM3bbsENu4fSRyMTwnf99gXKST1BUuGqm3ojrZ/VcpWs0tbPfnNRXc93C0GSiyaOb3r1uSr6KUFygD64GA1yrdS87o9++gz80CpRs2cuxqe+vqjInrH8lJrzy+XXLeGug4n0cY23v+aCw2TEJ66ax1++7071mddxjN/wirNVFEmCfsBe9bc3YaGfq3ZtmXbxxlede5QZJonSr9/Sx10yFjSvZJTKp1x0hGQl8fXat9+GK65fVm2gPPI6VabFT7zgaB9fX7p+RZmkHlxKFTH1tIsn1b1E0NT1F/7qBmUeS3LnSRdO4q9+5Wx1jv1Gf3AMejG+Hwj2K7W4rrp5RfmW+4VLtylSmfjoV+bx5/+2S40tryABdY70y1ul78faYmN84LJD+Iv37ZJ5zMbKsFBj/xOr5NYhkYdEIsnhscIKy5PuUkQTNUQZrfUNci9Sg3AMks9Xyn1xl7SXz8Ajz+ooMmqsHUbQ392nZUz5nHB8uMT9s587E0+Uto9BbdQvXrss/SLz66SHH3jE1OF7j/iHj+3BP35yv3pfPP3hU/iLl5+ltFdJol57x0DdRyTCfvgJG3HejiMaqX/0z7fj41fOy7lvN/fiM0B/bP/nl0f9z7Fjf7IvZuRdtH1joCL30gfkGPO9TPnuu+b2gSLB3/Lr50l/jvr59995G/7zS3OKmB23nm3lM/mnP3eGvLNG7xqO+yvfeJM8awN5xxnKTJn34/j5/IN/vF36a0GRxryWUVp/8XmjH8nunkvwM395HZaHubxDjjzPWU7SMcA//s4FynSeYKCX3/67W9QPhOP7WOMEwzDlfVbI83kOztzi4dDCiiJmjkcQnSiQLCHZdP311yvNNj7bJJJ27NihzCm5Lqd7FPruIknFoAL8EfuWW25R2nAMdsB8NEtlAAWaYo4JOJZ1++23KysWBligBh3LYiACkn4jq48ReUfSjSaKN910k5KH5dJ0kT/As15qxlEjj5py1NLjj/N85piX15Cco2zHIv94LcthG5Zl30KtLNZPjTVet3XrViULv7O9NJukTExc0zOiKfuEMhHMwzopL8k7Eoc0kyXJyOAMJ8PWnjJQI5GyUkYm9sHxfOF9t6ApMseFxCPHknVQs/Cqq65SUWR5j2honCyw/oj6thoa/4Mw2fFksTfaxHDCPmXrNpxzxiNw7s7HIs8C3HDrblnURqicIXJLXvy+gdKKkZYDJEmELKXT1q585oTJl3SpJrwsHzlSNWTjEScxwiiU44y2ZKLh5tg800XgnIIkmpSNEJ2++qjoZy2iKacFRj9t+g5ajQDTMqlStkjKsB0bToMaKLlcKxsGuablumh6rtpMlrIwHqQZlqIhhkmGQZiKDBYano2WbGZcLp5kc1bLBjWOGfF0IAsEG92JQBE19O/GzaHjeiilPdRsoxYb/dLRTNaSHdvKEk1dC5GFqvmZlJ/JpoT+4VJZUIRIpU11dh4awUZYTiKzOom4Gp7dUKajVerK4n6v9Ney2ig60v11nUp9LDZGkhpIiwmpl1H7chjS77bIn+QZlvtDmE6EzbMzeOKjflCNm8YRUGNKac0YsqE6CRZL38/gRpymXD/2tE2KMCFIwNE3E806SSKR6DprWxN37I9xza6+It9oHkgtGYIbVp6nCRfNOi88ra1M/cbgpv8tH96jNu0kNOQRVz6fbtw9xA7ZrHKDPQbJmIt3tvGos7tKhk5jtGH/bymDkSt/7Kmb1fUsi0QSyRxu6mmOyMQ2uPLMcRP/zEfOqGPMzyjNX7puBd2WI2Uc8cdEB/CUXbVTEsmGc7e3FNF1u7SX/jB/5IkbMLXqJ2rfQqJ8h/Gu5LtxPSjXdNdRjt3HoHbfrXujo8gQEiwXnt5WfUbwuk/JZp+kzzjfi56yEd3V4BTU2GOfkFh55JmjxKASjzl3QhFyuxVhNepz7nFoBkzH741V8ucbt/XwrdsHIxJAHRmBJMQzHjmtxppgfdTwW1vP+PuBpRRfv7Wv5GP7xkTtnQdiRbwSHN9+WKIr40bZCMpCM8Xr7hzAl/tiqV9gz3wiZXYViUZQs5HkJokYmoyScBl3L39koUbRZ7+5JPcaSVYoUpikyLVS5umbG4qcJUiS0XTy4Wd0FKnGe2nchwT7+YOXH0KUjrQaT9vUwLMumVbneC2J2UvYz6ttV/0sZTFAB+snWfToszsqD8Fngn7d2CcUl1zMPIkjaQ/9ia0FienLpJ94j5Kge4q0leQRQdKK9Vyyvt8lMTACI5ySjN4lfc1jNO0laN7L541tJZHG+3dMCHNs3/aRPfjolfPK39ho08pnocbuuVj5IePYEJSXdfP55Viv9Q/35etXlP8+voo5r/Ic+4zPHZ8ZjtcPPGJaycCgEmP8x2WH8L7PHVx9BkcyrQWfAY4VNSIJ9j/7jPc5+4XvF/bLGDRz/3/fd6eKWlpLeS+Qe/Dx54/uMRKG7/nMAWXSzHt+7fuA3WHLwPA+JzhW8yu5MlclGJjjuY/doOonvnjNkjz7/OFhFEn1lS845bCfuM9/axGXy3g3fXv0rhnXI+8Jav6N3yMEteoYlOTQmmda4wSDzwAqPPcxM5hu27KmTdRa92QgZdZirOFFYowkCUmn0fo5UrLyPM0x6WeN5xlwgeQKtd5IaPE817q8jgQbv699Bum/jeQWSRlewzIYhZRkGssf52Xf8HrWw7LGUULH8pFQm56eVuQarxv3I2VgftbBMo71/DMvr2cbWT7L5rFt27YpQooac7yO30kqrq2ThCCvYZvHpCmPs108TrKRbaFs/EwZThawTewfjg8TSbdj9c/9AclKmuxyXMf9zD4kyUzNxoc//OGK/NPQOBnwwNLOGhonCN+65UZ88orbcNMdPmpvE+wpD25rA7qT52JiwykIJqiCHKLVoMkkzSQlX9aCUQWyITGQFyP17vGkQKfMruPKBN+GK5NF0DFgN0MMoxWkQw9GfBrq6HSUaRe5/JMDaDgyqUhZ1HrzbUcWsT6SMJY6DMxMkLQzVPTSWjbJ01MdbNo4CbqL23PXISweWIRX2/ANSSKDKYulrMiwEg0xF/YRlokcCZEWIRxPNnpTFlqdEn4zxtTGChtkQ1XLZFPINfTxk+epTD4lBoM+eis9TEwFkkf6JBBZrUSe/FQW7UPZrCzDtGM0J4fwp/aidPbJuQqBcRG85FKUy09FEZ4ti/KOLHw8WVAzOqotG6kavbjC3KDA/oF8zmJY9iKCZoS2yBU0MphWKBNuJJvPDEkylDL0xHeP4BpOp+9p4nKPmj533IsDeq6nGRTAt0dmfn/yz7vwj5/cp4ioY4EEx679Mf7mP3arSJHDiL6apLbVel3ZiK7Is/L6f7kD7/rEXuyZO3Y51Ez6oGzgSd6dt70l76PR8ZvuptmhPKMkm1bLHCeSS3dK3d+6vc+sCiRUSOINpQ1rfYwdCzRppdYcq5JXyFEgeULzP0WzrKtXJUEp/Tn2IUVyh/nX52O/x0kp5Y8uIknCcVDL75rvW5I69x4UgKQUScXRdUdSIWWxzDHSVA6uOT9O/KGDpB3H697AflHdL1nXBoYgIUR5x2V6Ms7UOqNp4hgkwEhiVlIPidorrltWmoNf+NbSyC/bMUAtqituWMFr/+FWfPjLc+r+WdtOkkmHljK87p23KXNjEjMk444FmmqyP//p0/vVfTdyVwAVaIDaZ/cG9jPnQNZPM9gx2CdjeZjGtCZJIN6fY5AIJmnG/mY+1s97/r74GmMdhlxDDayrb+vjf7/9Vnzqa4si+7H7jfcutQd//x234b2f3Q9b6lx7v5Iwum1PpDQsP/ylueOWQ6L1bR+5G38qzyhloJYon39q//HZpybjsbBPjv/9R/aodLhPVutem1T/D/Lj9j/HjFqnJMHf8P678Jq33oJvSLs8eb4DacOZW48Q9iSE98h9zB8R1tdDzbTrdg2Pep4uPK15eCxIRI6fFb7n+IMjj/PZ3STrpi3TI1KXY/Wla1fUs6VGWfKME9vI55wkJZ9jgu8b/miRHeP51+kEp/8BIFlCoo2aa0wkosbgmpzr8/E5kkz8Ptbe43lez+/HIr5onslrxnlYBn2kjYmzteD143ooD68Zg+VSLpax9lp+5jHWsb7utWC+cRv5l7Lz75h0IygX5R2Dx5mP14zbSrAs5h2Xxe+sn8cealivQce+INn3sIc9TP390Ic+tHpGQ+PEQ5uaanxf4B8+9Da873OfQD5sI6v2wnL7eMbDL8UPP/mH4Toe/vvL/4xPfOndspkwEcpGJE1MtaHgYrisMqUdZluu+sWKvypxEiWCoCETWQrPXZaNT4GFA5Mokx3yfRrNdi6bsNshy2V02wHCZRNRP8TWjV1MtDtY7vUQ5nJtowlbFqVpEWP+0ACOaePU7RvQajaxvNTD8mIPtRyrLEfKYjTFBIYs+m3HQi6fYcgmgL9OV9RsY/AHC1OTHRW1NIplM+7bMtM0cfDAOFKppyZyLkwYQME0LWzbwl/sDckvCwYpik6ns1TaneaKTGtMVCjNEisHtiFcOFVWH7Mw7AHs5l7Y3WVMdoGmZWMQkaxLkXPST2URE5VIcgOOLAaavmwQmoxoKougupCW8BdBU/q6kI1uiv916S/hda/+GzURahzBYVNTaFPTBwMkf2iSRy02zn7rJ0A+avTdRQft1Pjhmo5EDR2HUyuFpnXUvJluuyilABIpNPO78a4QC/1MbfTH2iTrMS6Hm9tzT21ituuqsnqyGac51617QkVY8PLTZRNLTSjKyCiNNK87XrncNLPMM9Tm3AB90F23a6C0bFgGIxty/7C+rVRMiWWDzby9sFRmc2981TlKw4iamL8pm39F+LlHL2zHkGqlvYYys2x6lvIXd9PuodICW7sWZp9T24gaPtSYYdnUABxpGfM8MDvhqEASbOF6OQm+q6OkUvIkIvO4K9g/7JfzpT+p7UX/YTQlnOvJO31df1FevqcoB8eJ39dDySPHbxb5VHAM+XfO9oaKRMvlEjXe9s6nR7WP43rBaS3MrGoKUZOPxBiLH0tAkoxkzlmnNHGa3Hs0GaRmEced5BG1yagpSEJDmXIeLfphsC6SIrxvGP1y26ynxosmnTRN5D1LEumOfZEiecZlsZ/YHWdsk7ZMeOqeORaorbR3LsGdByOpC/KseDhbxoW5aepJAmqt2TE/pXKf0USSbeNYkJy8fvX+G/cniUj2O7VDj9nvq39phrsg7ViryUZtLGopMqovtcL43PTCXPlnu0vG42a5hmTZWEPwWGA5PMV7bPtGX2my0TSZ/U8y7nq5r1gWf7gam2YTvDfTvFRahtTanGrbyqcZzXgXerk890PVJ9QCO97zSaj+l3uG7Zhd1/+8qifPxILcN3sXEpnHaxkHkYPkvYDXUiOW/uR47jYZW5J0x9IsY6kkTfn+UFq6cmBxkKn3E8th5Nbz5XmlplwhjbvhzqEifbmhp3kuTVHZFt5HN9w5kLYfMQdeC/aLJ2WNNH45p9cydpF6F2qNt5MEY1PTXzu5TU01vj/B+fLeTE2Zh3uV+0NFfOpTn8L+/fvxzGc+U93b47KoJUnz289//vPKT+CjH/1odVxD40RCE28a3xe4e+527Np7F6pSNgjK9LLEuaedj62zI99MS8sH8a4PvAuXf+uLWFq5Fv3ooNrI2YaHLAyQJDlsWURyYiAxRD8JXIjy+2AwlIVkhYacL/IMjUZbFjOefDbR6w9UMIFWw0MyHKLKSmzfPAtTHqthFKM7MwXDlnzRAIXItbgUKq242emWLKpthMNYHsJS6m4iLm212M4YHEIWrkxxGoNurrMohymb2snpjmxCaM452tBkipirRGYf/X6sJrWxCj0RhpGcN7BhagK5yJnEiUyCHlzPVb/skaDj5OTI+jxKZdO20kCVt+EGGQzvAGojVru1pjMDtw5kMS4LcZGPy7aspC8sW8430PBr6YMUjizYGSU1EbmpCYOaqvGyuY8ynLn9fPz6y/8Ez37yC5RsGiNo4u3BBzVylKbH8SDPFomCtRtp5iZpxutIftAfGmdPanxwg0wi575sOFnOWEOLm29eq7RK5FJlyiXvC/VsS10jsoCBVUbl3xPWtonrWm6GKQ3LGGulHAusi2QISa3XvORUZYZLUIPn3Z/cp0xe76lV5A9IerAvWBaJnmMREGwryScSYzxPkmRtNspIWe8JI1mPvo5g6ygDyQCCMhxvLMZy3NvKZ20ZzM8faviN4640jdaB9dMXG8HreP16sK9ImnGsWD/HdPx5ZCo4inJ9X6AIOI659BvnMmo6qftFLmf9lHF9H7DJbMs9BWDgGWrbUTaWxfKVFiOPH6ftxNrxG40TzR6P1P/d9PsYx+o3Pos8Tnko1z2RXmPw2tHzMLp23P8ENQo5BseCZFXXsB/GdfI6koMcs+P1yXqwfpLGx+p/PrNsN9cA7Lb1rRndg6P3Aescm1ofD2vvWZpE831GUP7x80pwnMZ9x2eTP6gxDw+tH8P1GOcfl6XGjmThtzdP40RAE28aJxCkF+6NeJufn8e73vWuwxqJ3w24X6OJ7Qtf+EJ1b49pDe7huJ/75je/qfwHMvIrTXw1NE4kNPGm8ZBBr5/ga9d/A+/95Jvxles/gG5bFrDwMViQDUtGn2SymJUJgpPCWHWbEwU/V7kDrnM7k8vYsNFAHJUY9BxEQ/qhsGVxm6HTNNAMAqSDGDzS6rZRyIu/QIVCyuJaO5HJhSahXOjGgyGGfTotpg84F6lcpTaVdS4bAEv5hqOPtFrOD3spDNlUb9m6CUVWoj8cmZHQlIl+6mojQ5xHaDYamJrsyiaFquvmYZX1bquFPCqUmZZpOlK/LRuJXL6nsOxcZsgtspFrwGzcCqcdwW/IYl3mwCoPRn7cMh9FLDIWEUrkqNW8aUq9jvRZE55fw3NjWedR3T2RelNFuJGgRO3KYi/G9MwUfuzSX8JrXv4nSiaNEcbEW6mJt/9RGM+c97AvvU9gOfe3jPsLkhE7NgZ486vPVb7MrrppBf/77bepjT6JAI3vDR6osVe34klwHz1YeMD67bss52R4ZjU07hWrxNvbNPGmcQJwX4i3AwcO4G1ve5vSRmvJPuW7uTepMcdAF/R5t57SIPFGJQNGgOW5l7/85UoGDY0TBR1cQeMhA9+zcfop23HBmZcgCh0cXEzR9toYLM/JC7mA4/nqVxdqy9U1f5WWTaftqFV2lgPDMEKjUaDhGViZrxH3fdiuTBRWgrQO4fp0HGpheaXHSwDHxKGVFQyzFMO0UP51aMJG5RN6D5LSYdke/EaAUI4tRCHoCJfBF0zmoAzUYDEcOc4gEAVMy0CcJCoggwEHVUntD/qpK5BXiTI7raWMkCahGU1WqFVTKo0ZauU5njtqjzSoZHRWKZNBEmorhROYcK3NqOJtiAcu6jKH44qUbomy8FFkDUUY+r6DhiRPZKFxrG/UkKlNNukJKpkAy7yQBso5M4Bnt2AbDdmkFGg2PTzu4c/AIy543GhANBQOB1eQXhzdOBr/E8CN9wOx+T4ZNvDUnqID/WdeMq1MKf/Pv9+lfJbdm5adxv3DAzX2LOahRAQ9YP32XZbzUOprjf/BkBuVa8rnPfbkDq6g8f2LsdbZ8YIr0EfdlVdeiSc84QkqsATd/dBq5ztJDKTAgBvHIu14r9Oqh9FgGQWWxDOjyWponCho4k3jIYepzgQecc5jUSYdHDgwh/lDdyKjWpfMBcMhHa5aymQpyxhsAbJs4YvbguMC7YYPq5jA4j4XeTQFv+khxqLSWLNsV4VCZwQi13PQCwcoLROO7yDKSpS1TVpN+VUr8hKG5UBFUE0zJHLckHzNwANdtvmWAde0UVc0PXIxOemj1a3BIAWMzOo4tpq8qF2mTNFcA42mgXaLprZQBGJZVCoffdxZVi6fGS21koUXCbkEQcvCxKQn8poiZx+VswLP7iLvb0P/0Bbk4RbUJc1wQ1mwpXIdzUiA5qo/Id+p4Vm1kpdkZcpOkz6kGU1dcnIleecijmupv8STH/0D+KkXvhqd1igym8YImnjTONGgUhv9gV12zTI+9OU55bPqWKaSGhoaGhr/Q6CJN40TjPtCvH31q1/FWWedpQgy3p8k0L7TdE9mqjxHYo6ad5dffrkyS52dnV09q6Hx4EITbxoPSQS+i3N3noXzzrwAWT2Na3ftRhHPwyxdBMY2+JiB38jgtHqwPUeOtTHd9GDbPpLCwjDLALdAswHY8tL3DFctcvKMEZVMFDX9q4wiEDm2A9cDWs0abc9Ey6jhlDk2TXelvBp79y+jLjJsnjDRDWyYNUMsGPB8H0VVwLJLtDtt1JWFOB4FULBNmsSKCEGK7lQIw24gLxowvJ5MMjXqtA26Wmm0UnQaPjw7kOUXgykkSLMUrkxAE90ufL+FMmeEskLVRf9xeVqjyKVep5Y+SNCYoDnqAK6ZSBssRUJm5RClGcFt1VJqgbgsYPseHNdBlpciJ501u5J8DKMUj7n4qfh/fu2vsHXTqasjMEKeZyKv1GU9dFW/NfGmcaLB9xT9Pu1fTBFn1XF9XWloaGho/A+BvNc18XYENEekmSFNEzUeHNxX4u3cc89FEMg+5R4ItPsDljs9Pa2UEq666ioV8ZTyfLeg5tw3vvENdT/RhPb/z951AEhSVO2vZ7p78szmvd3LCS6Qk+SMKBJEUFARDBgAFUUU028OmDOCiDmLApIUyTmHO7ic0+bdydPT3TPzv69m+xiWPUDg4Ljr72hmtrq6wqvq7nrfvFdvS2C9CxcuxIoVK7Bu3TqlvzU3N4+eHR/c3mjBggV4/PHHVXAI1kGLvUa5jQdGtOV13NNu/fr1iEajyn3Xx7YFf3XtY4dFIh7GnvN3wwVnX4gTjjoZFXkIa2Ebml5QGwrrfEGQrnKryGct1EQhjcWSiDfFYSQrKFUHUCyPIG5GAUcellkHkVBSXjLy8qiZsrgJoZh3YZfk5cP9zqouNNtBteQgXNURDYbR0dyOqZM70BTTEZEHtCnrIa0aRKWqoabRHZUbHYsyXHQw1O+gWKgqAk5DGIaRQjLRgqaWCAJBVxTnolxjoVIryMKiKG0x0JSIQZfGFYsFVF0NqUQzWlta1ebJGzcOYcP6fim7hrARhRkIIaiZMMMlxJr6EW9ZDzPah3DIQSrSgpg+EVamCbnBFArZZlnEJZDOxtDbZ2JkJAzHjkh/pbayDi0osgwGUAvaUkYZ8+bsgu7OZ5JuxJqNK7Bk1cLRv3z48PFqgW7k3GPyhW4U78OHDx8+fLxWsGTJEixdulR9fz4Sw8f2BZLNHHMSbvRKuvrqq18SAf3Pf/4Tb3jDG/D5z39+NOXZ+Nvf/qZcaA844AAcfPDBOOSQQ7D33nvjhBNOwB133DGa62mQzLv44ouxxx57qD3vGIn19a9/Pfbaay/suuuu+NrXvqYCSYwHtuewww7Dvvvuq8o/+uijVTkf/ehHFZHnY9uBv8L2scOjvTmCQ/Y+CMn2blTiLsqRHljBTShZjCYaRWHERb6YQ1oeiowSatNVtFxDWc4XizYykq4i2lV05Y7JaKdOGbCKFflbQ61qwC5pqNohWCUDQyMVFC0Tvb0WCvIMTcWTCBkR2E4MxZIun1KGK/mrXBgE1fcyrdDkk26wgQAtySKouTGpI47sUEJFKw0G8whUwyoIRCRRRCwZR1ifzl3YUK4UVFQ53QjVf/ULBqW9thxlBHS6n8pDP1tFxXag6yWEo2WEQ9yJLgjH0qXtKelzBzLDcViFFHStExUrhZEBA4V0HLVyG0rZONJDkt+OyLUkIDU4lSyMSAlVLSt1PftXxpZUGzpau0f/2nHB179/+Id/+Id/+Id/+MfLdfgQRXfUyookyVe/+tXNaT52LNDajNZpJLJWr16t3E5fLEZGRpDNZtHX1zea8jRo5XbRRRfhtNNOU/vX7bzzzjjrrLPwnve8BzNnzsR1112HY445Rlm0eejt7cWb3/xmfOYzn1FWbqeeeqoi2kic8ZqnnnoK//d//6fKpJVgI2644Qa8853vxEMPPaQ+v/GNb+DTn/60svD7yU9+oghnH9sO/CePDx+CA/c6DMce+BbUIgm4oQrKtTxs20TVjaPiOjAZVt8wkMsXkc/modU0JOMxRGNxuBoQNIOIxXQUClkMDw+ibOcRDgcQj0sZNQvVShkhIygP/TiaWlpgynVOrYp8IYdiPgvXZtAEll+BZVVgu3LISwKaLi8L7jkXRDgaUnvHaXoNLiyU7CIy2RIGB204rotapYp0XxDSATS3RmXVlcRgbxKum0AqFYEeDMkDu4CC9CEaC2PS5E50dDRL/yyMDGeRS7soFqXfbhpVDKOmZVGrkWQ0kC9mUXRXIpQYRLIjBz3eB6vWB0cbRrytiHhKmir/9CAjpoagVbm/m6Gs8yoOcPeDN+OrP/ow/nvXP1Eul2CVi9JmG63NHehs61Yvqq1lYu7Dhw8fPnz48OFjxwVdHnn42HFh27YK4rDbbrvh5ptvVu6fLwZeZFTuSzcWtHT79re/rUi+yy+/HHfeeSd+85vf4Fe/+pWKrnrttdcqS7jh4eHRK6DIMraHe93dcsst+Otf/4rPfe5z+NGPfqSu+d3vfqfcTW+88Ub8+te/Hr2qTib+9Kc/Fb3RUmX8/ve/V+TdN7/5Tdx7772qLdzTzse2A5948+FDsGGTiQ09M1EpN8MqQblfFksOXNdGIFhFJeDAch2QGuIDl86eVXng1TQN4Xgc0RQtyRwYIQuRmIumFh2tHWH5NBA0StCNMhw3C920kGoJo6bbMCJ0JM1L+hAiEbq1hupRSgO6cgV1bLqVGtIGE2X57lRs2DULdtWCgzTcgDy06RYbYuAEurPqqJQSqLlJuHYIw/01bNpQQS5vysOZRFgNRtCUhYcBBnhIpzMYGUmjUMrD1A00JZsQjZjSPwaaIFlYgEOSrFiWMtKwqsMwEiPQaBFY2YRyrQgj6iAUc6Q/IwiGB5FsZkAHKPKwWokgbHRJuzqweu163HLf3/DT3/wfPvm1d+G8z52Kf1z3m7rwBUVpQ7aQfkmm369VGDRR9Pd28+HDhw8fPnz42Cqg1ZvvYuqDZNW8efMwZcoU5aJJ0urlQjqdxne+8x31nW6jZ5999jP2WaOb6/HHH4///Oc/yvWUePjhh3HZZZepPdn+/Oc/b073wPR3vetdikwjvv/972PDhg3q+8DAgLKGY+AIltsIEnVvfetbfeJtG4NPvPnwIWhvASY0BRGuRhGqRKBVovKCLkEL5hGJ6KhpQeVqOpzJIpvJwS7ZqNgVlG0HeUYldcowwhoSyRBiiQDcioNMNgvHLSLVHENHRwJBzUG15qAWcJArpeFUiqhBrgtW0JQKI8wgCBED0XgIQV2TaytSThAVEm+WAcumGypgV2uoShmaWYQeKcKMkRyUh2wkiSmTOxGLpJAeCKr95cwI4Er+fJ6usIzPGoDjuBgZyqK3N49stoRQ2EB7RwptrTEkExFEzBBCuqE+I2Ed0iwkYpIepfVcGOkRKS9nwAjEEDYmopSdIuUEoOkZqa8kTxUGcSijxn3sws2SpxUhMw6tFsBwtge3P3At7nroP1iw6OFR6UNeGibCplS0A2LdoKUi3NbItpJ/8w//8A//8A//8A//eKkHsRW5JlqQkRigdQ8JBn7yIMFAd07+mMpN83lwmxMvn3eOP2R713vXkURoBP/eUh6Wwe9Mo/URP718rG8s0ca/uam+19bx6mvsk3ew/Z57Kutk2by2sXyeZ16W5/2I7NXlHY3tZn6Wy2u88+O1eTzw2vHkzu9sv1e2Vy7PMb/XB8Irw8vD/uwIFoH0ruFc2XPPPUWncZUV2csFlsXgBvPnz8fb3/720dRng/V7c+EPf/iDssQ7+eSTlRvslvC2t70Nc+bMUa6odGElOMYtLS2qH7Ss87HtwyfefPgQVGqbYBXvQks0j5ZICk2xEKIRG7rhIhRuhm62Q/6Qh6OLaoURShNoaW6Th14cJUnL5MpyfRAV21TWZoWchuFBB9m0K3/LCzqcRGdrCjHJX62FEDCScCqmvPhCaE42IRwyUUERtWAZekRe2HoVZdeBW5XFCSKoVdsAZzK0WouykKLrq27Kyzngwq6WVJsSsSA6ugvy8mSHkggng2idMoJIKg8toMuLXld7A9DKjaRePK6jtZUva3nZ6ra87HPQqg4Cks8MyEta5JCMR5FMBdDcFkEsnoJlBVAq0sQ6Lmu5BJxSE6x8N6pui1rkla0qXKcidVVRqVpyZGBGc7KYqMDmnng5qacalLYm0ZR6OrJPyAyLDEh2bsUV4jaIdSNl/Oa+Pum3jLPvarvNgmvo0XX0iwZnNvdZLJQqak/Il1qej/8NlD9lXrQqyMsYcCy296cNp9jLMXdfCl7t+l8tcG6pwEwy1yzbf7b72P5A0oxRUulOd+KJJyrigHtTnXHGGcpCZ+XKlYrQ+eEPf4if//znuPvuu9U+Vmeeeaba0yqZTKoN5Wntw+t5fOlLX1L7ZpGAIjlF4op7adGdzsvDva+GhoZUHhJHdMX75Cc/qSJH0sXvuOOOU/tp3XfffaqNjetK/r148WK8//3vVxZCtCKi1ZBHlpEQITHzl7/8RfXnjW98oyrr+uuvV+WQmGK9dP371Kc+pTa7Z5m8nlZI7Bvbw3ax7U888QTOPfdcvOUtb8FHPvIRLF++XOX3jltvvVXty8W6vDY/H/nGNrCtdCukPHntKaecouR++umnqyiaJNWuuuoqlca6OS50d/QIP4+A+8c//qH2DWMZ3/ve91R/dgTyjfOWe6Ax2AKjk3KcXg545Nehhx76vNFLCVrfcd4SDNbwXGB7GZyB8FxkadXGAAwc1y9+8YvKRZUkno9tFz7x5sOHIBKKIRwqy+cQEmEoKy89VEVFzlXdMEolHa68jBPJONpaSbhFUJaHG4Mt8C4qW8Bgr418Voept6O9dRo62qbACLShZ2MRa1emUcjUkB2xMTxky0MyiXLJQKUcQrAWRT5XQL44grKTlwdxCY7rwHZc0Vg0eTnTTTQBu9iBqtOCIOLQgxGpJybnIggGTEkLouwyAMRaWewPy0s/hljSgR5bg1AyCzNMy7ma9IULDwPxREge2CaMkKbMrEtWTkVDrVQcuI6mIpPaFoM6lOWQ9FoW1UBaZCAv5VBBriuiYI1gON0v/XeQiDdBq6VgFVhPUBYv8lnLIW9tkAr7EDBKo6ScpkhGPRDE/U/cgRtuvbI+AGPAhQ/Ju+0ZAzkHl96xCRnXELnInBhN97F1QcKlJIrwM45yVSnHtA4dC7dSk3uLRPj4518oeG0yquPovVux75yU3MOacin38cpAhhGmoeGgXZrw+n1akYrJfbedD4AzOm9JAL0aXWWd3r1jy/tnR5runFtTOyN40/5t2G1GXN5n8jofPefDx2sdHnFD4upnP/sZZsyYgV122QWrVq1SZBI3hCcpQJDUILlGcoxkGy10uMbjHlfve9/71J5V3NuK7n8krT70oQ9h06ZNirQjCffud79bueDR2mfu3Ln497//jXPOOQf9/f1qLU7C68orr1T5uGE+637yyScVuUbrI+YhSGixLdywnsRLe3u7IgS5ET3XwTzPCJDcI4ttJXHGdvX09Kj62E+mkTBjOf/9738VyeERWSQIuU8XLZLYdroAsg3sAwkTuiFeccUV6hqWw43v6YpIso8EUKlUUvKg1RTPj0e+MY31//jHP1aujBMnTlTXUl6UO90neXAfMeZpampSETE5FiRmOA6sj8QgLa3Y946ODlUGiVESjDy/I4BzgHOFfWe/Oc4vBZzTJFaJqVOnqs/nA+fM+vXr1XeOw/OBc5ZYu3at+iQ+8YlPqGANJKNJvJJQvuaaaxQZ52Pbg0+8+fAh6O6YgJ2m7yUPYgO6VkEwGIcZ60BFC8jLsA9t8RJmT56M5kQceSuH/uwQRsoZ5CtFVODCiMiLNyzXRRz5q4CiNShKRw6SHS0puc0COoYzQWRzJTj2MLTaAKZNjWPCxHaM5KoYHCGZRfP1EGqVADRXR1BesPGILAZCA9D01aiZ62DoFWiVGNx8CJV8DaYbQLMeRUgPwHJtaSsVnQIqwTWyyO+B5lSgV4JyTRlOuQgGO0hEmtEmC5/mpigCmgNDM2DqTSg7Jso16a/kHc6PYNPAAAbSWQznXNhWAJGg1NWkySKGbrVFJJtdpFroQtAEq2ogJ9e5Iq8KmhA0k5JHFN2wLByqIVnU1ESWFtyaA0vaNJwu4slFS3Hvg/eNjsDT4MuibJdFhqXt9sWRL1dw2Z096LNMOKWnIxSxt/6x9Q4SASEziNfNSeHYfVvVcciuTZgzNYbp3QxAoqFIa7TR/Py+505JXP6J+fjFBfMwa2JU7hO6bD+77Oc6WK9TqSnS7Rtnz1YH67Psp+vyj6178LkzuTOCb76/Lv8D5qcU6Up6f7z8r/WD8/T0I7rwS5m7XzxrprxHAooMGi/v1jg43+PRIL763lmqDScf0qHa9FqQN+/XosyNgtz/7AfReP75DvbRkr6+4+gufPnds3DhadNhGvJulLLGy/9yHhxjtpvtZ9PHnvePHe/YGqCFFyNDkvBixMbf/va3yiqNm8GTWDvhhBMwbdo09eMtSSgSDCSh/vSnPynCiUTdL3/5SxVx8Y9//KMigVgGSTiSd9wUntfRSovWPbRAo5UZD1rYkVjj/lwkqEiskUTZf//9VVnMQ4KJBBetvmjBRcKK68lMJqOIN5bLttAa7bbbblNWcKyPBAytwD772c+qNrCN7COtkVgm83l10n2zkRxjPSTgSFzx87HHHlPkIvf8ImnHvrE+Xs+IlpdccomqhyTZpZdein/961/Yb7/9FGFG7xSP3GwE5b5x40YlD1qyUW6eRSHlTgs9Bg8g0cc+Uhash7LiOdbBsumaeMcdd2D27NkqH+skKXj44YcrEnJHAOcDx2zChAnK8swjwF4sKFNachKTRV98IaCFIa9hO+jq+3wgcU2QdPZAwu7vf/+7IoxJzJEQpiUkLT9JPPvYtuATbz58jKLsaMjlS/LSyaNYYvSbGOyyAU1Wr3qtgkrJlnQLBauMakBDKBJDIEj3zbLkLSFglFGpllAqp5HJDqFQSkMLVhBPhhBvSsKMxtUdZ5iuKP9FhCMVWaDbKDmuKPiySHbkZIXEXxKJaAuSsThi0QiMAPfBGIYZ6pEXKzChvRXNiSZJD6Iii5piroiqrPTD8VYpu1XqMFAz8uCWaabeDNfiIkBDoiUs54OibNqyMC8gYFZhRERJCFSk7zVZsEvdhrQ1FUeiOYJIIiR9jMo1YVRcXcoJImJIGQFd+ikC04Ly5oqhkE0qCzkzwvQYSkXuV2bKdboiEy3LRdmS5Z8mSoxrS78jOPmN78APvvg7nHHK2XXhN4ALmaAeVAEftkfQ8uOXd27CyowGu5gbTfXxSqBkV7D/3BR+/JE5+IooxDy++6Gd8duLdsGvLpyv/t5rdkoFMyEcGas9ZyWw6/Q4dpuRwPyp8frcf5GgxRvX6Qm5VyIm97gZPeFjq4OyNnUNYXkGEpHQ9utOw75yatGybxeZu2/Ytw1dzSFlvflKgQRQe8rAMXvV20CC29QD8q7atic9lTHOk/12TuLgXZqlD6bqy4tBPFKfY/ykDr21e05r3paEIbJuxr47JdUzZluXt4/XJnif0Gqqra1NWQqRCKBFF91LSbLRcoxEBNdzJHJoVUSXSrqW8iD5w03lSWDRUuvzn/+8OkgM8ToSayStSBzQEu2mm25SUR7/7//+T1m8MY/nHsjvtOiixRvd+0hk0JKJBBStzVg/20ES8MADD1TuqmwfLcz23XdfVcbg4KAi6u655x5FXtD9ktexbyQ72HZe89BDDyny6/lAIoeWZiRT6JLKiJa0iKLVHok3ujeyPpb/9a9/fXMES8pu0aJFqu/juXyyDMqMbaTM2Vde48mdsmW7SWzS6ory/MIXvqDcc5mX55iHbSBRSbfUD3zgA4qE41iSLGUdOwIoX44pLRM9y8GXClojEiTUXghI0nKOUOYcm+cDx5ggWdgIzn9GNaXVIq01eR/wPiEB/sADD4zm8rEtwCfefPgYhRZ0YYQdaAEHjlOWl3JVXuhRhPVJKOVjWL+pD8MjeTi25K2a0CAv36qBYI3knGjTlotauYJAVVd7loXMBKpaDEXbQDojL3krB9rKkNzS9bC8KDdhyZJVotwXEYvGoQcSKFtBFPIVVYdrB5DnM7aWRDLWhPZmE+2tYbS2mIgndQTDGly5gx1REmp6TF70KVnM6PLA12CXQ6jWIijZQQwMlzCSsySPtFuUzYJdkrQs8lYRNb54HAeZQg5luyhllNUecrFYCImEiVA4KO2twZY28gVVq0ZhBltkVRFCIVvF8KCN9FBA+h9S7rm1mi1llFQEVacYRjEdgVuSttm6pItS0NqKow8+CZ8856t40zEnYM7suXXhj4Gpc+NRkXHDr4nbA6gQ//6+HjzRV4NrFZhSP+HjFQHln4rVF0bE+n4LC1fnsWmIbuZBHLpbM77y7pmYOTGqXE8NI4AnVuTwuBx3L0zjsRVZZRXHcqjkekotv5PUqPJEA3ie6Ty8a4h6XvV1MxrzMt+Yol4QNrdr9Fq2xyuzsW2NdXl5x6Ixj8o3TkamqbbKdx6eHLw0wmvT2HQPbJdKHz3RWG9Dk59ZxthCBI31qHxyjB0P/un1Y2x/GuvdUh0vBJtlMnr9eO3mx3jpjWCal2dL+bw8Xj+9/F62/z4ypObu327vlTluwWicu6OZnjlH6mnj4X+Vjx7QMJhxcPOj9Tbc+MAgnEpV/Qj0QmREeG1V6aNpHrxzY8eR8MrbXOZouoex13r5KQv+CDWlM4xvnr0TLn7/bBy9dwtyBXezjD14Zag6Rq8dC6YTzENszi+f42R/Rps8eTf2z0vzjsZzLI8/GBy2ezMuPns2vvOhnTBN+lGwnr2fJNvKtj1XW4jGufFc+XzseKCFGaMlkriiVdlhhx2mrKW4xxrd3fbYYw9FLHngWo5/e6QOrycRRhLo6quvxnXXXadIohtuuAE777yziuxIYoxkBMkG1sE8dKEjoUBS64ADDlDleOB3HiQFWR8Ju/Gsxlgm28GDJBoJGOYnWUbChKQG0z3ikO32rJE8QoXpPBrR+Dev2W233ZQlGsu96KKLFAnCaJYkZ9hvtpOEF/tPSzta1lEmJAZJro1HgLEsEmQkzWjZdMQRR6iDpOVJJ52Egw46SPWZhBrHgXvm0XWVVnW0UPRIQ9ZDopLn7733XrzjHe9QLr7cb4xy297hjR/lRNKVMicZ+VLAce3s7FTfvaijzwdaTfI+4lygNebzgYQsQYJ0PNA1mvfgLbfcou5BuiCTeGX5PrYN+MSbDx+jCOlRmCaDHtDdrIS8xX3XSsjk5OXvVKEFSWYF5KXtoFgsw5YFrQ4DiUgCTfEUEtE4ouGoHDFEoykpKwF5rctCPigLdynDZpTUgCLeorGk+k6jsYAeRCTKYA6mLABqiqBzK5Y8KCvI5oZhmEAkXENYL0mdAxgeWY+BwU1IywKgzKgKRgBVLaSCHuRzmnwG4Doh6YcpC3FNWZuNiAI0MCLXV3UEzRRqWhjSLYxkqyiUuKmsLi956Vcph0x2WB25XFZezkU55yJoVGCEqvJiCktbGAwiKv3QJL3+i41dbEa+rwt6tR2JWApBefHnpYJC3kY46kh/HcTiMbz+kDfj4+/7Ktpbdszw1n97uA93rbHhylzwgym8OqAC6eGSf63HO7++AO//3iL886666X5Hs4k9ZsbV/li0GHl4WRbn/GgRLrxsKdb1WzB0LtjktpP7NxiURbk8G4IBTe77IHRJ80C3OiIakvubbn6ivHpua2OhNl+XMpmX5dAyiPn/17US28VrpTmqXZxiXpn8zjJVu1iXpLFdVMDZLklSoDLP4A9clHrX8pMZ6JrZCPZfkTlyjU2iUvrvtd+Relgf2xGSZxTTSVry78Z+BaQe5mfb2TZV72jbSNSwDMqHRA7TWRbHhuPINvOo55Hn8WgeHnStZJ+9cXguvFzyJ0gsUQ4EiRD2ubHdagwknXUwnT901Pdgq1fG/vBvtpvnvP541/Mc8xCUGfNwWwLK1atLklT+P93ag3N/tBjfv3KteoexbbzGmyOsY/MckYNjTyvPRrBZlE/jfOCY81r2xWvLWLAt2WIFn//VCtUGkoBqnOUc7xfKiDU1ji3PK1mM3qPUmdk/nldRnxtARUL1XerxQBmyPHU/jraV11Lejfe9ktt49++oks5rE9G6zGOR+n3NecoSWBtlxLHwxjBM61WRo5pH48CToVePGsvRud0Iyky1iWNMeUte9pH94j1J8L5gOg9NyuP+lCyf4PjSuo5urewDf0xofCYRHDfm5/3BMjyZjx13L58nR7aZ7fXmqY8dG567JK3WaK318Y9/XAVUoMskLbi4Lmwkjni/esq/uncNQx20NCIpRMKNxBsJKBJr3PuM+UhmTJ8+XZ1vzEMyiS6uJNEay/XA741/exib1thGEnC0HCJZQWKK7WN+9tWzNOKeaQRJOY+4I9hfz9qJ4DkSYCTF6AZIuZC8Y4AFutKSPGPZ3/rWt5TFH/tFOZCYY15a2bGOsWA9dM8lYUfLJlrT0RqPbr7f/e53FZFDwpKBErjfGN1QKS+605Jc4zmC7WPeD37wg8qakC6v3B+PRBzJy/EIy+0JlCOJSFpWkhDleLxUUGaMlEqQ0Btv/o0FrUZJvBG8n54LnIMLFixQ359vDzm2gwQcwT6+1P3rfLx8CMpN9qXR7z587NB4fNFyPPLU47DyWeQKsvg35cUaKKBWIfnkoKrJ4ltezDzqUSjlxS6LZ8dxETZkAcuAAvIOJ7EWCJDIqitlhYkAAAD/9ElEQVSxdlmurZXlpWtI3po8PIvQ5aEfT8SQbEqoBXkml4EWLMp1FqKxIDonNCFF1yA3i1AEiEVF+dAZ7MERRdmRvBrCkbA6zLAJt6yjmKPyJuc0UUANTRbcurRRkzIqauEQCqekQQlRIKJSlikaRBDpEbqqhpCIMaS4KFHy4qB+wr5x4R+UMki2yX8ISv2oxqV+6WcgB82wRJFIIFidKov2nCglqyRvVRb0slii+2rRFiVFRyrepF5yoYiOI/Y/GQfuffSoxHcs/PvJIfzziYzI1pWjrkRRxlVRegrDnCN18sHH1gOVy3lT4zh413q0qTseH8GKTUUMZW1FPp1wQH3j2sdX5vH4iqxyMdt/bhM+/84ZeMN+bViyvoANA5ZyOf3SWTMxe1IUmaKLT71tGj5w/GRFSDy0NLu5nnPfPAXnnjQJbzmkE80JQynFdFnls+HfDw1iw2BZbjZg1xlxnCd5P3ryFLzjyAk4Zu9W1Q7WR1X/hcwL7kd37L5t+NRp0xEyA0jnXVXmR6TMUw/rxMQ2UZRW5NDdFsYFp07FR+TcCQd0oLs1hKVST8GqK/tU9I/YowXvf9MknHPiJLz9yC68+aAOzJkSQ77kKvKRICHx2XfMwPFSxrL1Rey9cxKfPG0a3v36icrqZljqX9Nr4ZRDO3HR26fhnUd143VzUyiUqljdw2ddnWB4zxsm4oMnTMJI1hUFP4AL3joV5544BSdKuezHAhmLfXZOSb+mqTZRNpGQrmTD8eHzii68Jx7Yjg/JGHxQjtMOn4A3va4NUzsi6JVn3ECGVhBAl/T1+P3bVT/vfSqNhWvy0Cj/mQl8+KTJ+Mhbnpa/JGPpuhcufxISJGco27dLGat7S8py8sK3TcXZx9Xbbcnzf4mUSddPyuQskRWtLCvyOFi+sahYHc6NDnn2v+3wTpH/ZHXt26Q/x+zTignNJtb2lRWhZUtZ+4jMv/CuGTK2YUWscZ6+942T1FzgPHz3sd34qPRpV5lzDy3JqutOOrhD2jhN9YkRN887qT5HTj64E5PaQ2os81ZFkUSUGcul2yLLOVdkxL4dMK9JkTGrpM223Dccy7EgSUPr0s9Jm95xVJfIU8OCVTlE5D35SZmjb5X+rZR7b+fJMXxC7h/288g9Zd5Lw5ZvKChZHS7ziPOZ83GtzLuNg5YikkhCvVHux0+8dRr2l7Y8ujyn5ibfv7zm/FOm4kMydzkP9p6dVATV6p6SGiPKba7MZd6/M7ujyPH+PV3u3zdNVmM+bUIEH5R5loobSkacM6/fu02l8/7hthCcb0q2J0/Fe9/QLXOtHdO7IuhP2xiQg+QZ+3/0Xq2Y0RXFSM6Re93C+W+ZinNOmKz2epzQElb3HYkzkt+T2sP48ntmSXtTqpzzRNYflnuUrqP3L8ngwPlNSkYcr3fIPclnCoM2kMBbsbGkni0fl37zGRCTsSF2kufTcfu1q3FctC6v+j5T2slx/LCU865junDEni3oaDKxSuTDZwDHnfflbJm7bOv5p0yRe7dLyZtE3qK1eXXPvZB7wserDBmkgFaVZ14bWhM6CkVrs0XYSwXXlHTR4z5os2bNUkEPSBZxrcfy6epGcofPWhI/9JjgvlMkqpjO/dToKkkLNl5L6xwSXySvaHXlWZ5xPzPmofUYrdyYhwfzsEzua8a91OgiSosvEnm0CmMdbBvbRGKFf9NqjuVz83mSJCyHm9TT4uxNb3qTqoP7yZHgIyFy8MEHq37QeukrX/mKIuMuuOACVef999+vLM5odcf91OjGyX3SSLgwyiSJD7rCsl66hbJ/tFZi2dybja6wDBjB8TjyyCNVfZQNI6yyDZTPeOQX5U63Uu5lx33EKBP2kVZqXl0kI7l/HcskMceySDKR0KPM3v72t6tx4fixf9wjbJ999lEEHOvmeW+cXipYD+WsdBA52CemeaDL8YMPPqjmwJas/F5usG8cC0aQZb0kR/9X0OWYY8nr6ZbsgfOf48oxOuqoo553rzfKYtmyZYoY5Tx7z3veo+Q0HngfkGDl/UYLRxKnzwXKne7LzEd34ufL7+OVgU+8+fAxikcXrcAjCx+GUx5UQRXirSZCCQtRclSaDhq0i5oni3sXji2KuhwV1xbFTV4Uor2p4Aa2KNIC5rHLJQTkk8EaROWHHtGhmyG1+Mlki/LCrag919yKg7JdQCyp1knq1+qULIQNsyIKvANXyk01RVCTF1axWEK+6Khf77kFGhcRvMaxJJ/Upwf5K53UqbvQRgketq+9vRVNyWbkRixYcn1IFNd4LIIK3WYrMXkxh+UhTfN7viSlbp0m+rp0mJYGAfnuqBdiMRtDoVCDG8hCC7lycVDqbpM6gvKSLyGos4wsjGBVBXyIROhca6tf7gKiMM2cvCv23eMQWQxu37+mjcW9y9P4w8PDSgGqynh74EvXJ95eOTyLeHtiBCt6ZPEuyu2ph05Qe1GRCP/jzT3YNFxWZBwVXpJHJKhufzytSIHdZiZEae1GV1sYB85rxvxptHYNYlgUbBJqcybH8O0P7YQ9JF9c7nsee85KquAMJLZ4//7noSFFBsyZEscPzt1ZlcG6h3KuchGb0hnBzY8MbVaGnw8kBN64b6tS6jtbQkrh3nfnpFLIqYjPlX7vJO0iCbfHzKSyZCGBwD6TKLjvqbTUX8F+c1L49gd3UhEZ2VbOSZIQJBAoNxI6GwcsNInMSBSScJgmB8kAKvCUQ7t8su5dpyeU0k7SkemUIUmb+xanFUHBNTaV/71mJ9W5046YgJ0mxUYtjnQpI6XIq/cc263aw3SOFdu4acjGU2vyKEqbWTdJDZIklBT7w3xzp8bU/nx3yjiTiCS50Ui8PbY8i7ki/x+K/DkvaNHHYDJK/h0i/0eHUHyB8icZwXznnDRFyXlKRxhnHN2lSLGn251UBCbJRu4dxnTKjJFWF6zKK1KTRBfJJhKelCOfGdxzrE3yc96RQL1zwYgimkhkenPzsN2aMZuyEzmvl/G5/fERnHVsl9TZhGYZv3/dMyAycPDmgztw+O4tmNBi4oQDO7D3TvU5woMyaE0aqnyC85Hk0VfeM0uRzPzhiGkkrDiO3C+PpBDnSKMyRZB44rhzXCiD3mEbd0i5nIsffvNkzJIySIye+fpu1X7Koi1l4CC530haPrk6j2kTojhD5gev5/jdtyitxpZy/oiUu8eshPrR68q7+pApuDhd5s9n3j5d3TuFUt3FkvcciWCSkY8tzylSiUQkx6a7Ve7f+c2q35QbCS9auh20S/PmZzHv3c5mWqNryl02KPfEN943G8cf0K761z9iq3nHecQ94Xh/cG6zbo94o5xIiHEOk7ziXNhdxpLX37soo+67aXLugydMVuO7l4wJx4VtYr9IUF728XlK7rQ8I0hqsjySko+vymEgY+MDx09Sc9wD62Hbe+ReufWxYUXwc09L3m90oychSEKRz6YZ3RHctXBEPUcmyPPje+fsrAhvPqsoF5bLec1y0nId5eFjG4dM4q1FvHE9yD3UuB/ZX//6V2X5Rks1kli0RiMBQbKJdfH8yMiIIigaCR26xTFYAUkiWnDR4oob/dPlkpE5SWpwrzKSWczD88zHPAwWQPKKxBNJN1qKnXrqqYro8Ig3BkYg+cR0/v373/9efZL4IgHE9TMJEhJyxx57rHJxpQsfN9knsUVijWTHL37xC5XGIAkkqEjAkRRke9gOuvUxyAHdR7mnHPeRo8snAyowkATbx/MkaniOcqCVE2XBgAaMhEryiZZxJG3o+kjSj8/UsWPFvnV3d6vIqczL60iYeXLnWptuuiQuGSSCe36R1KHMOFYs88wzz1Tl0MqNdbIfDMDA8yRo6MbKefJygPVtS8Qb62ffue8ZZUUrwEZLxReKLRFvnH8k0rg3IS3YXve616m50giSybRI5D3Cec7x5FgynZFJ6bI9lnzjvKcrMK3eGESB85WgNRsJRN4LlHMjOPc49rwPaWk59h3t49WBT7z58DGKhxY+gfsX3gTXGYBTk5dFjDRbGQGHC9kIoPPXO0mruqgqE/C6q0kiEkZVPtPyMqZ1mS7fUXNRs0uIyDWt8RCCRg2OPPOam1vUfm6FQlle3pYoaxWEowaSSVHOovLSqWjIZoqocHFUcVDIWlJWALFEHLacY/CHPBdP5Xr9hjxozYCOqKEhHq8iFqlKOXKENJiSZgbkhRc0EA7LC1zjdWVpmiWLsRK4ZYXoLKIIkQyQevMZuLLoDmiG9CEkbQlIGytyDS3pZCFjR2HlOuTvMGp6EVrYUovycqEN0gq0tI7AiIhi46RlsWCLghARJSYp8izIYj4HPSiKczyJyd3T0dnaTZHvEFi4IY8r7htEuSovfIfWQk+//Pgi9Im3Vw5jibcJzSEcIIo+yaHDdm9B0aoo99MbRMGOhXWlpDM/Nysnrpf0NX0lpQBTkaaLWVIUYJI4JBVo0bN0fREfeNMkRQ4R190/gF9ct1HGl5Y2cZWmiLcHh6QsS1kzsT3DWQcf/sliybsBdz+ZwZrekjpfketeyIKJLnO0gKJS3RTXVdt+c9MmZdXHqK20NKLyzGfW75gu7aUiTSKAhMedonST9CMJ0pY08MdbevDjf67D5ddvUCQkiRbmpRJ+/6KMKP6GsvSh5VuXKOoLVuZwmeQlWUmygfVRqX9CZMI+0TqN6fxhIZN38cDiOmFz5F4tKh9JplyxgsskL63CSESSYOE5ki5MX7qhqEhN5VIpbbnt8WFlxTOjK6JkxDw/u2Ydfv3vTYoYoHVha9JU40ILORIyzyDeVuSU/Em0DGVsfPjHS1R/KX+SP2v/B/lTP2J7aRnEOklekFi99NoNGJKxJeFG98bp0h9aWf78Xxswknew08Soaiutnkh8ELQCI4n746vW45Jr1iuXUY4L5ccxvO2JEWwaLGPetJiatyRoSBCRFLl3URpPrMxj1aYSjhLZcq6yrGvvHVBkHYlkEk8kfeiG+dubetR1JMI4ltxLlONL67KJUtcXz5ypxoaE8sd+tkTNC5JnJGxJaj24JCNtsdU7pBGc42zTm0TenAskFilzjhvnTVPcUDJatqEg47ZRkUPsN2XIg/ORpBPHhm2lVd1dC9PKwpT5zji6W81xkmH/fnBQyYIWf6zzzyKvT/5iOa68o1eRdpQBiUPKjaQY+8rAE979e/eTaUU2PiFzmGQ8Lf44d2jBSNlcfsNGNTareyz1rDj54A5kpW2f+sUyfPfvaxTZxnuY5Cjn5m1yz1EaJME5ZpRNn9TLMb9bZDCzW96N0k6ee2RZVs01koCUFYk1EqWcmyTeH5c2ecTXP+7qx4/knuTzhPcIZcP8dAu95dFhNeZ0RWW5xK//vRFX3tmvSHUG9fn026crMnrh6pzM9aX4pfSLc5D3NolmztdHl2fVPcIxIsn68UuW4idXrcPtIhdaxbGtLIuy8bGNQ8Zoa1q8kRAjYcCAB3QvpaUUiQxaetHajOQALbBoXURCi5ZhJD5YP8kPul4yD/fFovsl29ba2oozzjhDEU/8m3kYUZSugLTaIlnCMunWSmszEjUkvEjakOyiqyjTWAdJivnz5ytLNu9vkn3cRN97ppNEo4XYoYceqizZSIYcc8wxKtoniRBex3ZTVWbEUbpqsu0kU0iqsG5ef/TRRytrOOYn0UFSkqQM89Kqjm2ixd/HPvYxZZ3GPeBI4pGIYz0kykgA0fqKe7NtiYRi+0gWkkgjmUICh3KnzJjOyKncb48WfJQ5ZcY+sm7uY0brOLablm7z5s1TRCHJHlrFfeITn1D52Db24+UA5bytEG+sl2QnLf1I+FJmHPMXAxJ3JDpJ1nK8PLAOpt1+++3KLZQkMq0IOca0zOS4MaouSbu3vvWtynqNbeC8pWUog27ceeedyvKR9w3JUF5DV24SsoxMy3vN24eP7sm850iecg5xPNk/7i1IN2bKlFZvnPc+tg3sWGYnPrYr0I3z5dxvJGA4iNDCLU7yTFPEk+MYcO0kbEuXxW0JhqnJwiCJCd2t6GhvQlOK+8Jp0ESZ1UJhBORhqMvLheSbrtcQkWdjqyzGm1MRWfTY8vAdlM+SItlaWlukDzr6BorI5aso5mUxo8dQq0SkzoQsqFvlvCGKcgy9/Xls6Btm/AYVFZRuqtFwBEHpv1MsynUO2ls1JBMOoqYtf4sipNkIVMvQKjYyw0Mo5HrRNSGI7ommKDZZ5LN90q9BURCG5WVYRlDjg5zuqUHRIoOyYNMVARcOR0VBi6NqNyNQmSg5JknehFIstBr3vgnKOFgiwBwSSelbzIHjlmCVinJeQyxqSh/o4uOIst66Q5FuqwdK+MVdvSjJXKrYRUnZkrJS34/EP7b+0QgqoUfu0aKsrAgSICSumF7fi0zyN1wjJTyrHBIPn71iOS7+8ypcc08/2psMzJ9eJ9iWbyji+6KY/+ehQXz5dyvVpwevLPL0BMkTWp6Q0GIQh6vv7lOWMDzt1fm8R70o9Wy8+M+r8cN/rMUVN25Q5BtBK6TvSXtIFvzyhg244YEBld7eFFKWPqbc+otFof/oT5fgVzduxMqeIrJFVxExtFgiaKFFZb9Cv75RkLDgHnh/+G8PrhBlnqQEsXBVHp+6bJmyIPypKO9U8gmSCCSa2Gav0SSHPv3LZbj8+vWKqFu0Rh6IApJWn//1CpV2ydXrlGyI7raQsgTjPnzcP+z8ny7GP+VeI2E0nLVx98IRRRwQJHi41lf7hI3egqya7w8SJUQ0XLdK9OR/zT0vQv7eAAhopXThpUvx2/9sxOXS9k3SLoLEBWXy+/9uxE+uWqus04hJHfL81eSdIf3huQsuWYqbZL7Qkql3uKzIIYKkFF1OK0q5VEkKtzw6hM//Subhn1bj1seHYDCYTsPzxmujB5LKX/vDKvzon2sUQXPtffU9DmOhIJpiQUXm0GKTlnvMS3KLFnO8L0jykKQmcUXSs1ar3yvjHd74PiO9nqRcLdnP39+0CZdcsw7L5H4hSARHpWwSTg8srveb7qET20Moy5jwfqXFF8u556kR5W65Py37Eoaae7QmtcoVNXcpF44zyawpcr2nlHugFd3nrlim7pebHh7Eahm3uxaMSJ76ebbxytt7cL+0IylyofUc8dDSjDrCci88uTqHh+U7QavDuNzLKhLqaBkkjr8gc/h3N23Eb0XWf/zvJpXOuUfCkJU1rmUWr82rNn1L2sRnCoO/nP+zJfi5yIjtyUu/Hl5WJ4cJEqOcN/c8OSL33NPR9Pg37wleQ+KRVnTEfx8m6V+UuQTpaxobpXxi58lRNd+9beHYPs4BjgfbRCKT8uX5Z4ynf2yzR30Obmnd8eLgERgkCkgOHHfccYqIopsniS7uyeaRKyTKaEV14YUXKmLJI1Z4ngQPiSQSR7QwI2nEPclIYpGsYfuZh+QBiTYvz/e//31lFUQSh66TJOC4vxmth0gysQ6WT4su1k0Cj2nnn38+zjnnHFU//2ZeEmy0TKPlHOviwWvptkoLORKLdDMlQeLtj0bwOyOUsr3Mc+655yoC5ctf/rIiDUkokeQ677zzVDm0eHvf+96nyCfKhPWzXQxOwfpJrlx++eV473vfq8rx5NQItovyooUcLd7oMkvLOVpMkbhiGz2LLtZBoo118yA5RDLuq1/9qrICZN/Z/osvvhi//e1vleUdSb+Xi5jdFsE5S3dOWqLRHZjWaS8WY63LGsF7gNaSnLMkZjm+nIfvf//7lRUa5wDnK8leD9xrj+NPgowWkp/+9KfVHKR1Jvdq471DYpeWn94+gwSJaxLTtIgjocdrTjnlFFUPrUXpXsxx97HtYPT16sPHaw/9Q1n09NUVypcD1UoRRrmEbq0Nzc4ExNAuC/0OdMiCPSHno1UTQVmflnJlpEdKokRayDkuLD2IgB5CBCGEAxF5QEbh1AwU3CAKtTA2ykK1T66hBYBVzsNypJ5QADV5ida0oApWIOoOgkYUqbYmtHWlUAnoGExzX7RZGM7E8dTyLDJledAbcWgBU16uckmtgpK8PPNcaKi/uZjgQqcmL1VXDhuWZaNYKiMoL+KELKJdKy/KpwszmoBbC0lbgEI5J0rUgLyULHkhSzFaAZY7IG0YRjWYgQsbtaAUHO9HBVT4mqBFhhAUxS5Y3B9abh+pfA2c0hCcgoaAoyMiykgsYcv1fdK2YZhGUhTBODradhzibUDG/FJRevIV7sG3ZdKN+wX6eHVARfgjP1mML/9uBa6/f0ApmnTd4r5UySjdwJ9/AXrtfXUXPrp1cY+3ppiuDuIpUVZJUKREYedm7GofL4E3EwLyhZY2JJ1IYnCPtF9eOA/nv2WKsjYi4fFilsC0SHlCFHAq4yT0+tJ1xZp7enGPpqhZ31SdFkUEFWm1gb18ZxREBpig1d4X3zUTPzxvDr79gZ3QKso3QbJLHl3PAPtFkoSWdnTXHMnXy6U1E/vWkqynW+W6MsG+jmqEmzGSc7FsfUFZIJFcooUQwXJX9RSVDEWVVKQDwTKoiFBHKJRoBRXFx94yFV8+axYu+dg8JUvPCottHg+U/x0LhpXLHS2FuNfX5Z8YlX+ryJ/k62je/xUk1Nb1l9EsMuE8GszWSce1vSVFpDGd1nqUNxE2620kAcN9v+iW+qnTp+Mr754lbZqP97zh6efmeP35170DimhsTuiKGH0+3Yl5F6zOKQs0zhG2iaBMeLAdU2QO1tM0td/crz61C6745HxcJHLiNQStvLxxeF6MybO2r6RIJbaZMhoYnad8v7HMqqQ9vDSrzvHe3IcukjJvPQKJ5OZSmWPs7+SOumsOLSopN7bzV5/cBR86YbJqP0ECaWwzr5X7nvdBy6jcWE99ftbBOcS+6lIG87Qk6/cBLf4u/fg8/Fzm2i8umK/2miNSUR2JSD1QhQeWv0LuEbp2c56RYPRIYZY51nrsPw8PYuOgyEXqYn71DJHn0VnHdqs9/b77oZ3wI7kvSYoSfO5QZuw772sP3COR48viJ7aSqK6fO/mQTvxGxpLt/9YHZiv3VoJ9i0YCyjKRe1lSFtwPjnLkHou0cOQz6UXfFD62G5AYImnFSIwkl2h5RSWf30nk0P2ORBiJHJIPXjTQsSBJxPPpdFqVRas0klqN5A9JpLF5vKAKfE6QLGM6y+LfHlgnr/PSSIbxbw9MZ9ksl+308rEcEnpM58H6WMdYkLxivczDslmWl5dlsRyme+WwbqZ5YPvZD5bhHczDcrYEXk9LNsqf1nMkZSh3kookeE4++WRlccVyG/vA7zzYPk+2bCf/9vowVu7bE0hcUbZ0ASUxTEvDlwISXtzTj2MwHkiG/u53v1MkGl2taaVGso0uwbSEo3UhCdBGkJilJR0DbXzzm99URBstLUk405Wb91gj6UbQspLWc3QpZnt4DYliEr10QaVbsY9tC0+/oX34eI0hFg0hHq0vPF8OFLIlONkg4sEEjKqL3EgGlijUtaqFeERDa7xZReyMhqKyoDUR1A3QHsKShSgDKGi2C61ShSPfGUWtXA0iZ9fQny8jK4phyDRUgAEukF0pP5vLoCQvQu61wr3U+FLY1NuHkeywKF5Z9PQOo38oj5IsCFLN/DW/FcGaLgoAFYQQypYopQOyILF1ODVTlMcK+gYYvVTaUJMFdKoFydZmBMMmwrGwLOCjUmdZyi/ChYGgGYURiki7dGlDDYm4iWQ8KQp4CI7tiGJQlkWDjeEhBzn5dBloQs8hYNhynbSbepc1DZWyCT20HuGwLdIQpVmjlVxIXiohVEnbifLquqJ4F8u4/YGrcONtf6sLfDsGx/vnd/ZiwJKxseqWO+OBwSxkhTb6l49XGovWFHDLY0P45939yiKFe4ERdC+lG+YLId4IklYEc9Nalm7eBK/nApzpVK5Fj30GqCjTGuWiXyxTljd0heW+TdxEnQQSrXSYxutJ3Dcq888HKtne1GpU7L10HiS4GkEiaN7UGH5wzhy14T33A6PLJ/db29zHcZpABZ0HwWxedbQgVFFP5RrW5aWPVwbPkVTxvntt5odHGDDN28jfK4NEADfl/8lH5uJDJ05We2/RtZBuk6NFjFsf2U/Kny57F12+DPePyp+urZQ/N9+nO+SLlT/76xF/bIfXFraf6SyJ371+so08OGcYFOCH581VG/jTJZIWgiRQPIzbH8HY8Xw+PGOOeHIdPQiPXGMekkacjySYKTdac5JYJVna2L//BUpGo/OG1zfKgmDkTZKD60cDetCVmoEn9prFn8Kg9mwjYch+eAEFWCat4ZpihtqvjkWyndwPkME+Gu8FBanLm7vjwZMFaTLW45FydJ/l/EjFdSWTwYyt6qEFbM6qB6dohPqxjJ+SzDHmfFJ/cyKObZKsB7w2kbCf0hnGtz6wEz7zjhkqqAL3h2MfPdltaT544HkSeF7XaZHHtrPddHmliyrbzkAmlA8t4Gh9SjdbBrKgm/M7j+5We9vRJbYszwmCfeDxPNX72M5AcoYkDS2qaKVDAodkG6226MJHKyoSEiSHxrPc8vHi4BF13LT/V7/6lbKcIrlD2ZNQossvN92n1dtrTe5cJ73UY0vgOcqOhBfJR85byuilgNZkdPWl5eVzgUE23va2tynrS5JttEgbS541gucYDIQWbyTavvjFLypXUu7htiWwfyQSPddjzgNGumXQDB/bHl7azPPh41UCf41PxMJIJZ/5i8FLgRFIoqpNQCBpwmgdQMkZRN+mIjIlByOWLPAH08gWRMmQlXMyEUdrcwrxaBSavODKVhGMNsqgCsViHlWXe94E4NhlVB1HFuz8VVsW3LSQKzLAQQmuXbdKy6YHkc+lYZUsuU7KcGzE41FMmtSGSNRGoqmMuGmhks4iKeUkzAgCbgDNyXZMnTpdFOIU1qyzMJwJwnJNVGDA1URhlNW8I3c4PUircl2pZqp9xoq2g2KJbbQQMYBUJISoQQIzolxII6EOJGOTZWHPYzqSEXngu60oZmShjY0io35Y+QiKQ3GUCg4cfYFoLqL8hMLQDVF2lR8K3XSlfjsgfaZLkC0KRB5rNy7HY089UBf4dgrLqeCKu3uwJhOATf/hLSAQlDkhkjlSlElTF7m9xIWAj/8dJBtIKIXlXs2VKhjMPv2rtlKwX4BG2bje43eS7rRYIqiwkqwh+UyCKDJKDnjFcsT5nW5sF/58qXIn415KBEmG181LqetYBhVxtvd/IX/+F7BYtp/7V9EtjUTCZy5fhpO/8BjOvHiBsk7a1uCKbGhd9I6jJijLK5KYH/j+Uzjxc4/iEyJPbxy2BMqf/Sbp+YlLl6o9zLjHF7HvnNQrKn+CJEud5OgCgx3QVfCsby3E8Z99FN/88+rRXOOjcR6+HGBxdHMlSBR94Tcr8IZPP4K3feUJnCbH279e/6Ts6G65NUDyihv506WTmNoZxamHdKJF3tFcA5AsJVFEpap/tK10L/3YzxbjTZ+tt/X0rz6Bd3xtAc74xgIsXpd/VlvHk1tjEt2T6XbLceczwnOj5p5vJ33+UZzyxcdVPW+XOk6Tur72x5WKjGp8nJOopPUpSSwGL+hsqQfWIHifeSSch81tkmR6dB+3Xxv2mJVUe/R99Q8rccqXpE6p68lRd+xGNPaH46bmr8iHLtv8JOi2/YaLHq6PJeXzdWm7fL/yzl713GPTuWfjZ69YptzOuY8er+Q+hUfs2QxbGsU2c3x4KBduHzsUaHlFdzu67JH8oWsdLW/odkn3OJ5rtO7y8fKAMiXRwn3cvMAMdPllkAS67NIV9bks5rZVeCTtSzm2BLqYcv+7JUuWKNKN+6n58PFqYeuslnz42MpIZwoYGBrfdP3F4oRjjsWbjjwNlh5FpN1Ga5sBM5BAwZGFd8BB0KibtOfyeTly6pcT27LgWDZqbgWmLKTpAkTSjcpASB72ru2gYjOyaA3VirwMZRHMIKjBAF1OwohGdFmUcz8KF3qA0QcZlS8g3yPo7mpBU4rUTBFWvgw7nUNYFrgTmlsRDyVRkUV8SDfR1j4BhsmobTEYkVZl6VYJmBjOFzGYTaPoWsiWHbXAl3U7+Ep2Kg4ch4EWXNA4p2y5GBjMYCSTqfeLQRUsqTnvYIhWdwVRHgJJBMxBlCu9yAzEkO7rkjwGQqn10MMiI9uFVSbBVpFFuSYHXfVk8VU1YUo/E9IXW85XRIkp2+XtclFGxeYP9/VhQX8NTolK0fgKiSZjHTBCOHnPNrx5z3ZZNDDfOBqgj60KukZOaA2pg5Ykh+xW37+J7pF0Y/OsgF4oSM54e3IRe85KqA3WaTnEKKNvPuiZv0By4366bzH6J10xr7m7D3/470al1BJ0CaXivPdOKfzmol1xyfnzMGtSbLOb2ssJ1sj2dzbV3c7oGnn7ghEVaXNmV3Szq+m2BIrJixJJcPN3z3WXgSwaXQbHA+W/06RR+cszj/vq/eHmTaP3I62a5Jkl8md0x9+Oyp9RVreG/AmSLNxjjhaGBK206PZH4mf+1Pq+ga8UqNytGN1zjS6Yx72uTbkB022yJO+0DpknDEDAuU05bk3c/ST3XKup/QUZuZQWg3TFZJAAtd+gVO+1lVZuDHxCN0u2ldZZ3W1h5RpKizWPfNoSSFyl5TovG++3yR1huS9oVe5s3pOPEWX3nJ1URDvr4b3DOUeL1dHpsxldLSY+fuo0FTmU8+2UQyeoejjPuI8i6xrvScNimK+zuX5PMvgIrXL5bKIbcFerqdIJXs/nBtvige3h/cwIugzWwqAmBOVDK8pc0VVkHt3q64FIDGX1OnVCRBF93IeRe/txn0j2k4iFdEUQM8gJXaB/eeF87DYzqZ5fPnYc8PlAsoOWb437gvE715A+6bZ10Ch36iNj5f5aI93Yfrpc0lWSgQIYsOB/PRi9lXuckeylfBpB0o1BCRjYgEElGFDCh49XEz7x5uM1iTDdJ8MvryI4bfJEnP+Bc7H7HkeJxtUkSnkEiXAYhizgNaMGTXQht1pBsWShwIWF4yKkh9CUSCGViiMqSklYlBAGVgiF6I6jjy6m6/9nNNSAvBhMI4RwKKKs5RIJ+R4NoK01iVQiAdsShV0Wu1QQLHmxjowMoE2UhoMOmoc995iHSDgERlSltdzwUAYDg1n5zMoCPYBawJCFtINs3pYidIQiCZjhGERHwmA6j6G0LPAlTzQeQ0hkV0NVFtkOSparXE1bWgOIJyHXONBDZRjyGYpWEGGU1HgIqWQHUs2afLeha00wtA5EEyaaOzKIiU5YrRlwK5rUHVT1cP86HoFgCLpZk/ZIHjeIex65BV/8/odx7c1/V3LZnnDlwwO4Z50Dt/wce2VoARihKA6crOOk3duU0rW1FVcfT6PRBezsN01S+zNxr6OL3z9bRTklSL4waqTaO6lhHeet6RrXdo3nWTaV2f8+Oqz+Jin0hXfNxGVSxzfOnq1IFYLlsgxLlNwzX9+t6v+mnP/2B3fG+W+Zqsrh3l9Prs4r7Xv3GXEVDZPkAaNg0oJuPHhEIUmAxjZ6fd5SOiGnFMm0fGN9D5ydJ8WkTTupdtPNjW6GROM1LI9oTGP5z5fufRKNbWsE3VS9z8Yzjfl5jkQDo48Sh+3WjG9/YGd875yd1R5vXl7vk23wXA3p4le2azhrVP7sJ+X/0ZOnKDkysuWTa0QWo/KnCyrlP3tiPfDGljBu3+UYL53w0vnJo2+kjJ5R4pYEzcXSrp98ZA7e+8aJKo1g+/jEaCyqcVw9NMrKQ2Na4zXe3OF5bjvJOfrYypxyNyROPrgTl32sfp986/074acfnavkzI39SdaMB5bo1d1IYntpW5KFN/ZEMBhQewiuppuotIvkH0FCkgQZy+B1dz3JaK71H+PoKnzJR0fvKZm7l5w/V+2VR/djRt19Rr+f2QTVTlqHkbwlDt+9RebHfOXmSaXur7f1KkKKFpbf/dDO+K7IgDKhLEhCkVxnYAcOkNc/Wp4dtVcrLvv4LvjZ+fOwz+gedfdIHxjVVLn8St/Gyor/56uBbqBEV2sIX33vbHxNjh9+eI5y+yTUdapTNUVIeuA+jT+XuU03UUbS/eddfSqd1rTcm+5iGUceP/rwXPWMoos9+80+8Ll4sciO5y96+3RFYjNgBAOPsP+MlMzosgx0savcF891T/jYvsG1jmd1tMV1j4+XHduD3BldlcEB6CpJYmz//ff/nw8Go+B+e2NJN7qTkpwk6ZYQ/YrRan34eLXhE28+XnPgCyYaNpWr6QtBmfuVWXXF7PmQSsYxd6dDpY5dRAuNIxYsYUKriba2JsRSScSTCUTiURi6jqpbQdkqoZgvISjvPLqOBAJVhEMGImFutB5ASJdPOagm0aWNVnBm0ESgxv1WauqXe9PkAt2FVnWRTMQwoaNNWc1tWt+HzLCNRDSEgO6gPzOCwfwIeod6YVfLmDZjKnbffRdpW7MoJxWpoyhllqUml+tvOURBqYZUlNRqWepTcgspN9ZwJAzN0FGBjgL9UYNQpFtQ6im7OZSdHLRgEYmULPYnJRBPiZLq0M22AiNcQygUhhnSoYf7RalIw7EZ2ZQbL+vKxZRkX9nlPnEWLMdCTbNFLiGRSysGM5vwwFP/wqML76wLfRS2U5axslASmZYs/nJXV3xeK7hx4RCuX5xHhZaE1S382isLAzMSx64dGs46sEslMSKfj1cGJF3602XljkZFkfskTeuMKEuanqGy2sj9q79fib/e2qvuzYDcF7SYYV5aOXG/L67t+Ek3RhJV3n5HHvgcuPGBfvz+vz3KmoSWN7QOISlANzFuJl8UxZxBUKgv3/dkWhbOdSsUuhjuOiOhrFN+eOXa+sbxcr1nQUMFnu3kPnJjwXZR4Wcekn/89JCTdrgyz/jp9YEgucR8JPn4SflwvzuSGsxz+O7NeMeRXcqy6N8P1d3NWAafwVznU460IGJ/CE82JMOY7gUOYDr7y3TPKsdrA/PU3fjq5TJdlS15+DcDJ5CYZnamMx/LZoRU8hO0BvvNfzYpcoLWVyce2C5Hh4rYSlKD9fEaXs8+5q26bMpORRE57CvLfcO+7c+Q/w+uXIPlY+RPSx+SYuPJn2A2yv7pvtf7Q8KCfVb9kfpZH9PZb09WjHxJsouWyZdfv0FFZ6UF0mlHdOHQ3VoUGUyLPva3KGXU+153g+RBuTeCLWQbVP+LImOpg3WquSf9ZztJoHjgBv6cz5yzLIt9ZH9//M+1KvAIx3q3mQmccECHmqvTJoSVOyJdQRuJskZw3NQckTbQopCNYt+fKaNRWXh5mV6q1GUk5yiTgbSNO54YHu1nVRFujFrL4Au8lnk4X771l9W4/fH6vmR0FeY8oMUpycHHVjCIEC3L2a+aup+9+7ex9STLGCzlF9etVyQU5czIrfxBjXXRvZVuv7Q6o6XlMVI+ZbL/3CZlUbZobUHKqPeJsqb8/35HryK9GNxBuZ9L3+heTtmWpS2MQMsxYf/5yWi6ClIGSbX/PDykIq5SJvvPTeFdx3Rj40BZ7tU+lca+U8aMzLtgVU7Vxz7yfpg9Maqs1Xhv/+mWHjCCbP+IrfZBfNP+7Tjude1qH0fePyTtuBccn4Mco6P2bFX3xL47p9QPET+7eh0eWZ5B2GTEyXoTCRWIgYLy4cOHj/8BjFi7zz77KNKN0WnHI9ae7+D+Z+HwM/VBknC0gHvqqadUJFMGnaD1mw8frzZEF298ffrwse3Dm7Jjf90YCy7gb33gXvzlhn/CymdwwqHH4C3Hn4zBkSH0DaUxaUIX2sbZ5HIgncFvr/wn/nPtpQhiEcITohgqmxhO1xVlrVZFpSxKiysKVEUUGlm4J+IGgkYFuVwBphmWI6T2c3NEUQgG5JwuikTAkWtNuDZ/halCk79DkSpiiRoqdhBaNYypU7slPYR1q4ZglaSfAQsdE11RzkpYva6ACW1RzJ46BS2pZoyM5DAwnIceikHUB4xkNslLLCwKgg5LFIx8zoVtSYNrEe76JgtqB+FUFJopiptdlDZUEKzIi8gxEYs6aGnWpE4Dg8OirMJCOBIQJcCEY6VElmXpX1GRhKVSVOSZlH7Focu7rlhZI1qDjlgoLopWWRb8eZhhvvSqKFm2slhoa5U6zBSKuRYpexDV4AC62/bCh9/5TRx58NF4YtG9uPXeq5HPl5DNFlAqWpL+Jpx64rtGR2Xbxj0r0rjivmFRsmRuOM+OfuXBiMQxPVXFx46ahGSkbrmxabCEd33zCThVGYvaqMLlY6uAjw66g0/pZFCRgNqbiI8RKsckPvpEIaWyzH2gaHXCdG5CzuiBVGxX95QUWZWIBpVLGZV0kjRUUhsteqg8E3OnxFSEUBIMS+X+5R5RtBIhqcfrSHZIscqajW1iCSRpSPhQmeU+kbJ2xPfOmYP9RPnlvlKf/eVy9QxsrI9gW2mFM7EtpCyQGAmUyjf/eX0g2UDrMNup19ucMDBV0klo0KKIBCOJjbjMzV1nxNUG8iSqFq7KK0Jx5sSItKusrLL4wwLJF7pFkgykey2fySSzWFdK6mQ6lXx2jK2l1Rg36VdWXXKOiYweSmKEpANloiQn/6PcSFKQBKG7K8lJPtNp9TOhJaTIBu47xzFlvzol/9yp8kwSuQxlbbX/Fa+nmx5lwfHlBvxsA+fAWimTroO8/rnlr+EH5+ys3E3pxvq5K8aXP9vNFPadciVZtGHQUjJh+sS2sCJeGKWVfWd+1s38JNgGM46qk+B4TO0MKzdkXr1pyMLS9UUl/3hYV+6JJKe8cSVWM03mrmfRx/lKF0uSypyfq0W2nCP8m3KhzEjkca7yH8eccuDf60SuLCsoZbEt7CtdJHkt5cF2U8YrNtaJQM9SqxHMw3TKm3JnH3h/cXx47zAoAefGRklnmzePrYyXcumU8WEZFB4JQpLkHCOKnfco5wp/sxjtrgL7RMsstrU1WY/+zXlDsn3lpnr/OR4MLkD5sl/j3b+sl3IgaTWxvW4Fy2ASJF2ZjaQ72zq9q943wru3OLa8v9kfWqS1NxlSR32u7TGrHhSBRCj3I+Scp6ss84aN+twMGZqa7yT9PIs53pPMR1KYe/+xLmUNK6dJ6lOuJPSZnfOXRCRdkyljPgOYl/cxZcF+zeyOqLZ5QWBIGHJOZQsV1XbmoSsq+8c5wPYxAAPnEK+hHL9y1iy8ft82eTbk8LFLlqg2ee31sY1AC0DXKrj043Mxu8tE3+CzI2vu6PD0CF8VfvlRf08GFOFFizMe1E9eamCDseDegiTXjj76aDW3WS/3ulu7dq3aA4/BCvbbb7/R3D58vLrwiTcf2x1oWfHfe+/HVTdfg4cW3oylG1ehNRzB/jvPw/xd5mH9wIAsbDM47Q1vx9lvOWP0qqdx1xNp/PIPd6Bv6c8Ri9wMTRbwK/pNpTiEZHFsyGKmJgvhqigcmtw9hiw2k00hWfA6yGaKSKWi8nIJoVQsiZJiivIRkpd7GbpZhesYKMoit1SyEdSraG4z0NJuIIgQBjYxOAP3OxAFOScLJl0UdNOGER6GLQrwcFFeJnARNyOilDajXMxj5apNMEOizIrSiWBBXjjUNIKoVgy4ZVGuSgbKJZJiLlqaKqgYVRTcAgq2KL2BkChBMThFUZYrBTTFpM5gUpRvB3rYRTgaRKFYRWZYXpRGCbFkQco2kUnXUCyEldVcJFGFbUs9eZJIeVnYO3RglT6InEK0KBCZiV4YjWgoZQxUii0woxacwDAcK4GW8GzsucfO6B16Crn8sBo7ixYXItvjDn87vvLpH9YHZRvG4+vzuOSOPpS5r53NDejHVz6McBwdERefOGYSOmROefCJt1cWVCJpAaLefByq0U8qjSQKGpVHfqMSSnKBf1Cp53kSARbT5FoSeCQTxr5I5VaWekYtyeQ8FWdey+v42vXKojLM8qlcK0g9zEv3MxJzR+zZgu98cGdFQH30J0uweF1BWaWMBdtKNzpFlKi2Ph3V0+tDY/rz5aciXV84a6qtlBfzsl0krthf5uEzi38znWk8KF8v3YtUSnj5qdyHRvMrsk/qoyxYjwdaI5E0aExn88rjpBOUnzcmJIfYHwZfYNkkUmnBxbrr/arLWBEkzyP/I/dqVe6KlP9HfrIYS9YVx5W/h819lDZwU30PrINy3VI65x7r9cB0z31PD9ajaTKNhBq/s49qXKU+gmmN5BExVoYcX5KyTGfWxjFnm1VZTJd2NJYlp9Q5l8LioAlYvzentwTKmWPCNqt5Y9RJuy3JyJsLvJ94X3lgDUz35EFl2evPWLAuT6YeKD8SWuwTL1HzgGVJFtYzXh+8+e7NC+ZjHzww3RbZsj6CbVL3wTj9oZxYNy3xmJ/fmdZIWLIYPi/4yXOUTb3kOry5y+s391/S2Y+xcmQeT8bMy/nq9dHrF+XjLf/Ha0/j/CNYPvOQdNxzdkJFEWY9DEry4OIsouGn6/exjcAn3p4TvDcYGZTyoEsi//bx8qG+fnjliTdaunGeM+BHV1eXCjrhw8e2guCXBKPfffjYLnD/gg344o9/jpv++xe4+XWYHA9irykz0No8EU+sT0Ezp+LUow7F3nN3xYS2ztGr6ijJy/dnf7oL1z+0BE7bE4hNXIdYQRbQI2HkXAcBblxaLiMR4a/FBkZKBWgJk2Y08nIxZYFrygKXC21DynJhVUR5q+mo2A7CNQfViobhtKXcSyLxCExZEHNB6zjA0HARFckTNOXFYVrQjBK0oAW3ZqNUtNGWbEMsFMHwgCyeiiXkGQVVE6VK6uYiOZ9zRBmgC0hImiiKlW6qvdwsOycL+hyaW3W0tiVQyIsyUAwgFWtVxGGplIHrSF2yzA+IgmJXbbioQGOkTV26FhNFIMqXKEkEUV5ETqZREeXIhhmsojWRQjhmo4wh0dhTqBbmoJKfB82ZImKJwJC+ZKW9Q1laFZDgCKNSCiE9aCOTy2Ao14OcXca6jVkMpW3pF92tinjd3ofg8AOOqg/MNooVAyVccnsPStWgjDGtVcZfuOkiwKTh4sNHdGNSyzNN4mltcdXdfaJw0XKiUdXysTXAxTXJoLEHlU7PWqgRVEq9PN7CvLGM8a4hmMzzVFapsCuln2lSzzPLqlsGMZ93UEkmQchr3nFUl7KWuuSadSrYAd3Hxq+x3lbWVS9/NFHwotJH26LaLie9vI0kBds9No3fxksnxksngcM0nmsE8/yv6Z78vP54ZbPthDduz0x7fvnTcuynV6/DHc8jf2JzH8e07/nSx/ansU0kCL121vtWz8tx4d+NaY0YT1ZemicjD89VFv9UZGmDjJhvS3Pfg7putH+s14PX57Gy2NJcIDgWXvs8eYwHb4yf2Vbmf/oCL89z9YHJjWPQ2H7Ck6N3nvfLlvrDtrM8L7+X1gieZ3vGO0ewnZuvl4N5eDBtbL2NMlB5Wfgo+FXJX9I3t32cOhv7zoN/k6fjfcFANNwP7jf/2Yjr7huQdc/TBK6PbQgyKAFZ5B1/QLus0/hDqqU24fftLWR+6zqy2SzOO+88tfk+3Rxfi9FAt3XwWUQijAQnD5Jujc/ilwPLly9XYzljxgz1N/e8e/DBBxX5dsYZZyjrNx8+thX4xJuP7Q5cUzy59HH0Dj2Mow+ZhYP33BVRfRiDIz1INe2PC97/MRx30F7PIt2IO+69Cddeexs0dyoq0QrS2TWw14ZgF2NwY2W0JeMqgikjkCabYtBCGio6fx12ETFMFbG0Igub1ua4+nUHQR2ZYglOqYC4GUAkkYJmRFQ6AlVUK3TFBFz+Eu5W0dQSRdCQv2slaAEL1YB0RhLckosQgmpfuWq1goAsGsxwBLq8ULiPWlAPi4ITkxeMHKEIyraNgCyUdaOGbIHBDzRMnpSCVbKxcX1OGqkjFjWQz+dkIVZCWBbOdAkNcJEdrgdgoPFcRs4XGJ1T3pOyVJdDFuOmIfVIQtVF1anIAt4lZQfXlroDdN9RYRukflpVhOAU4/ICTECTNsYTASSTDiIRW/pny0IHKOWbpL0GSk5G/eKvrDSkj3vvuh+OOujo0ZHZ9tCftfHjWzcg45gyfvWIes9GTcYogpDI4pxDOzCnKzaa/jQU8XZXLyoUOCeQDx8CLk2pC/cM2fjPQwO4b1FGkRhUon3FaetjPPnTosmXv48dGZz/jNx8y6NDaj89EpAk7fx7YlsEn1dVnOATb88CyaBcLoevfvWr6OjowHHHHaes3p4PlB0JJO4p5hN1z49XmnhjXUuWLFF7u5122mno7Hy2nufDx6uJl9fe04ePbQBTulI4dL/5iLclUdKL2JDrw8aRDRjOrsT86WXss3N0NOezsXHDg4iFr8LspoVIrd0X1hOnId48HZP2MNDZ3YlYUxMiCbmem65bFoJOFVquLJ8MJFBArlCQl7eDkAFMaI2huzmElqCFVDyAatTAUCEHW3MQTYWRakqqiD5aLUifb7S3xNEUDyNQo+uIiUi0CbVABJoRR0tHu9RZgVMrIRo3ZfEkdepALKYrgisS1lWwg0rVhjUamIC/gusM7mCYap+WQtbC4GBGyrQQb7IRNHMI6BbaO1owZdo0pJpbYDsuitIvuhQ55QoKeRtV15A2RVCr1iOUGkYUphmFboakLG7GLX0q6JDeSnuqiLUsQ6j1QSD+EMpaj5TXBEPvQColL10YqDpSRjCJZLIFyVQERrggfc1j+qQkJk+Ioi0VQFvCwJ33XY+/X/tHcP+hbQ05q4JL7+zFkB2GY+VHU5+NoCHjiSres38rdp2UGE314eOFY+mGPJ5and9MBPlK0ysLT/6UPfUFX/4+dmTwHuBelwwWU7cK9e8JH69NkACKxWKKEHqhc5jEzpo1a3Dvvfcq4u3lJpF8vHjQpbW/vx+PP/44DjnkEBV0wYePbQ0+8eZju8TRBxyGQ3c/FoueqqK74zC84ZgLMG32oWibsOVfPxavWI4b7noQy9esQP/gr9DZ/E/svVs/Zs8FQnFav2WxsbcfdqWKSCysAi0EKzXEAkHEDF1ewFXE4gF5kWsol0soZkeg2RlMatLR2RJBwXExmMujZBdhOSUUrKIsWnUkYk0wgjp0zUVYyiGhFomFEI0nwMh7mZyFsu3KKsGVvBFM6GqXekLIF2ghVoJharClzOHhNNLpHLLZPPL5MiyLUUG5ZxwDOgCFXA1tba2YNj2J5rYawhEX8WQAdStsDYGgAdutYDhTwPBIGsUSf/3jr1QpKYX1lVGSMtkmbv2iSb+NUFhZdMUSBTR3rJO+S58Y3bQYR6mow61lEUysQiC5HOVKDzLpDPp7AhjqjaNc4B52NcTbhpBqziIR5gbaQFuTgWRYw6b1y3Hpb76Hm26/ng3cZlCSzl96xyasyQZgl3Kjqc9GQAaSi7nT927B/jOfHcTDh48XAuVetoX9rHxsffjy9+HjmaDrrtpT0L8pfLyG4BFtqVRKfY631xjTotGoytOYj2s5fra2tuIf//iHcmFkefybroweccfvyWRSXUuvF5JBPjG99UFC1LIsPPzww8qC8fDDDx8948PHtgXf1dTHdolkPI7ddtode887EMcfeSr22+twzN15P8yZuSuSseRorqexZqCAH/ztKdzySAFOla6ZGzBr5iCmdleB6ggWr+zFmo15RCNBxGNRhEIGUokk2ltbUClasEiARUJSLyMWMrhBFVXXQc110ZyIwozEkC7Zyk00LPnKZQf5TA7BmoYgdFRcS7mF6iEdRasE3TTkRRLC4GAapZIDMyALXQNyzoZVtlF2HOU2EIuH5cUelOtr8hmW9oURiYakfrqA6vK3iYAojhGT0fAi0IIuynYBlaqLUFjOBU1ksgUVBZUEmivXlUoWGOQgqIfkPF0j48qKr1zOqX45kofuCjREM0wSczGYMQtGdESu01DMtsPKt6JWDUGPZmEm+1GRftqSFtSq0v8CQpGMPH2yYPAFxzGgVTU4paz0OSCLlTDKIgO7KG11pF2I4Jgj3lgfqFcZ3JD61/f04Im+Gmy64G5hQUVSMmiEcPy8GE7co300dXw87Wrq7/Hmw4cPHz58+HgZoNHVtOa7mgq4pxuP+++/X+3/NTw8rEizP//5z8oyytuYn2TaY489piza6K44MjKC7u5uRaCR2Ln77rtx6623qoiZdGOkmyOvaWtrU5Zz69atw1133YUFCxaoPB6BR7nviNZx7PPWdjVdsWKFcjXN5/NK/u9617sQFx3Qh49tET7x5mO7BYmxmVOnIR6NyOIjiJZUuyLd5N0qD//RTIL7lt2Ir//l97jhgUEEm5qRTOyOWmEGnGELVno9gnS1DLbAlWsY7Y17oJEgMk0dKXm4h+WzUq2iaJXBAGhWmcQU5CUThYqqZ1fkpU33Sl3t0cZtvBhlLRaNKZfSoaEMKpLY3JZAReoolS0ESdxIm8vFMiJmCKYeRDQcknw1WCVL9SGTtaUOA5FIBGVaopUd6NI+9i2XK9cXWLDB/d70oIuaW8bwSAYMTBeNpIBaSBF5laqDcDgmL6oW6SeQL5VQslxo0jYtkJByIsqFNWAW1AvTcRl1lNZ03HDZVO6jtpRRcizYDklEkZdRt6gzw5Ys8srQalGEzCbpMxCPaTBDsvCruahKC3XDVISlLu3mXjF8J+cKeSSTTWhJTsSxR7wZu+2yZ32wXmX85cE+3LnagWsXt0y6SQf0cBQHTTHwzgO6VH+eCz7x5sOHDx8+fPh4WSGLD594q1tDccP973znO6DKe+ONN+Kmm27Ck08+iZUrV2KPPfZQxFsmk8FnPvMZ/PKXv8TNN9+MO+64A1dddZUi3w4++GBFvH33u9/FLbfcotxMFy1ahPvuu08RdwceeCCuuOIKfO1rX8PVV1+tCL4rr7xSfe67776KmNsRo8m+EsTb6tWr1cHIpm9+85sxffr00TM+fGx7aKAffPjY/vHUqgL+eOMSPLBwKZasfAB//teX8NdrL0Ko+lfM7rgS1cJybOqZi6HMwXCMGAKJIWhGJ6Z07oMJiRh616Wxcf0gRnJprNvUg5Xr1iOcjKOjsxNVt4ZspoTe/jLW9Tnoy2kYkGPjsIv+TSOIFl3s1NGFidwnTl4+vPkqsv4xw1KPHH35IjYNpVG0aJXmwirmEdIqaDI02LmylF1Ba0sHpk2dia4J3Ug1xZBJl7BhfQalEl/oVUXy0AIuHAkiGjMRi3E/thCChqP2UosnwkjEJ8AtpdC70cbIECNxSrtzOaxb36MWZqlUEt2Tu5BMtclCQ8PgQBmlsqMim4biAWmvLi9Sms8bKJcDSGdsDAwGMDCcxEheg6UNwIxtQlNLFi1RHYlKHIGKBSuwFvlSGrmRMApD3Sjn2qRqaWuiIEIowa4YyBXLWN+TkTqSOO7YU/CdL1+GE974Fg7dq47rFwzi30vzqLhl1MhejgsNRiSB3To1nHlgl9oXyocPHz58+PDhw8crDwZC+Nvf/obLLrsMH/rQh/DEE0/gd7/7nQqmUCwWlSUcQVJy8uTJ+NnPfqYs3h599FGce+65ilAjwUbyjOfe/e53KxfUv/71r/jPf/6DN77xjSpQA0mlD3zgA8oqjtfTJZUb/f/2t79V5NPLTTj5eBokk/fcc0/stttuoyk+fGyb8Ik3HzsUVvY+jmse+DGuvf1S3HXrX/Hobf9CZf0I5pQqODixFpPj/4Vd+TtyuAeR7l50zKlAaxtBvDmIuVNnYPaULjSnYijbFtK5InoGhrB42SoMD+fR0dyKpngTgloUmWwFvUMFDKQdWIhBD8bQbEbQEo6iZtkoy7VBeVHoQQOhcARVeWEPZovIFMq0iVcvaV3SUrEIwrqGeDSEqLzobcvFQH8amzYNIBJmZKUItJqGZCIh32mJV/91Lxqhy6YpZYeVZZZuVNHSbiAaNbBxXRaPPdyL4f4q2lomob2tBa5ro6d3CD2bhmUhYil32Ro0Zb1nmnFlEcc95hjNNKLcWUnoSburAeRzNvLFGsrVMAplTb47ygKPAR1ioTCaoybCWgBOqSolVhCO2Ui1lJFqDagFkV0KKXKvKGNgV4Kwqy722eMQnHfWl7Dnrq9DKpkaHb1XD3cvT+Mfj6VF1kC1suVIVmY0genJKj5wSDdCMm4+XvugccBr0UDgtdpuH9s2Xsl59UrU9Ur2x4cPH68suB6mGyJJsJ122gnnnXee2nuNVmgXX3yx2o+Nlmy0RqN74pe//GXsv//+KJVK6rpdd91VkWyrVq2qr61l7UsvE5JozM+DxF2hUFCE3Nlnn63+ppVce3s75s+fr9xRSfL5xNvWQblcVq7Ab3jDG0ZTfPjYduETbz52GAwMb8QTT1wBN3cV1vfciIXr78HGfA4LV2dgYzJ2nXkADpwRwH5TbsOE8L+gyYu0OjIRCbuCtkgBs6ZOwfFHHoQj990L7aEYWiIGklEDTs3GtI4mHDp9Evaf3IYj50/AMXtPxuzOKMxgGTXNhhsNYXnRxmPrNmH9UEYFKIgaAaRCVYQDOUTcEpocAy2IIlgMYnBTWV78JkKpdhQCIZRgwYzkZQFQUYRWJS/nnFZMbZ2Amd0hJCOW2n9Oq7ko8xc8hFAtaxjuH4ZVKKHmVOVmD8rCISALgjwyI0VZBIQRqGqIyiJh3swpmDNtIprjEcB2kR/OoiSLjpBeRjRWlCsdOHkDDOBJd1lD2h2Kl2HGszCSWTQ1u+hIBZAIaTCgwa0EULCqKFSqcMMGEtL/Gak4ZnY2IxWl++2w5CE514JyvhWaFUXK0BDToyLTFqzauA53PXTn6Mi9unh8XQ5/eGgYVS2grN22BFq6tYfKOOfwLsRCdBv18VoHFXKb7uJycH+/1wrYVraZbfdJhdcWqJpx/IrlCix7S5a1rw4YxZJzikelunUnFuetN4cd9+Wvi3JmH7z+VLdyf3z48PHKg2QZXUgHBgYwe/Zs9WMvSTVautH1sTEwAskbWqtdcMEFOPXUU5X76Uc+8hFFqnkBFkjQeS6jdDflQTdWltXT04Ovf/3rao+x4447DieeeCIeeeQRdW5H3FfvlUJTU5Mi3ShnHz62dfjEm4/tGlQUGDDg8UW34Ye/+SDuuf8fyPb1YtP6VVi0bhFWZzfATehYOjSAOx9diVC1Fa+bOw2H7NeOnabORGtkF8S1NmSH+jA8MoyQvKRnTJyE1+2+JzqaUmCwgKlTJ2CXeTOw8/SJmNbdJuebMHtqC7raY/KSD6DsFjFkZdFTysHSA2if2In2Ca1qPzZXzrluHm1xE52RMFrMMHaeMgl77jYPHZ0tGBgZQKlaRCUIUcRqqAZNBLlPgnzaVg16wEA8rsuiwJK2aQiHDGjS56Amt7a852mh1dqcUpvIMoDCSLqASdMmYPrcCcgVs8hm0siPlFDIFpGIB5Gie6q0w9QNhAwN0UgVup5B1S2jWo7LEUHNDUGr0tVUgybtiiYMJKUN0WAAUQZ0CEek3xGRfQDpvIX1/XlkcgUYNRKAFuySg0K+gnyWlnEVGEEDUUYNdAvQpd3RSDM29K3D/Y/dMTqKrx5WDpRw+V19sCoyVnZJUsb/xdIIx9BkuDj38IkylsZoqo/XMqiUh+Qe/dAJk/GNs3fC/vOaUGY4320cbOMB85vwdWnzOSdOhil98EmFlx8U6UvVpXj92DI475rlmbr7jARmT4q+5DpeLpD8akua+NTp0/GV98zCTpNisLfS/UDZ6kEN7zy6G19/3044bPfml534tqTtM7oi+MKZM/HZd85ER3NoqxB8Pnz4eHVB0owEXH1vYlnFjVqe0TKN30mKkbShWyit1hYuXKj2erv00kvx+c9/Xlm1kWBrBK9juQTLpkUb8/7gBz/ACSecoFxSf/SjH2GvvfZSFnU+th5ovTh37tzRv3z42LbhE28+tmvcdOc9+O6vL8LvrvskVqx/FOFYBIYpCnRZR7UcQFSPYFr3JNhlG0vXLMeStcvx4JOr8NTyQWwa7kcgEURyUifylQryxRwy+aw6Zu40E7N3no1KpQqrWMaq3h7cuXw5HtuwAQvWb8TSDT3IOi5CUl+A5ukhA5PaImiJB2EGKwjqVQTCOiqmjpwoAAW7hK7uKA47fHfM2qkDhVwf+ns2oeIUMKGN0Uk7kM5NwvreADYMjmDQGsCQNYj+XA55N4SSa6AkL3dd12CEZIFRK6MCG6FwEKFIQJnGWyUdm3ospFrjmD2vEy4sReBpiGPDxgGM5IYkzZH8Ul8srK41DCAcokusKISVoOQNyRcpq2CikDZRzicRcNslLSkLEy5GDFnAxBANJxEyY6jKOic3UkS24GDEdjEgsnO0CuJNYSm3Aq2aQTLqoLXNRE3qGcpK30aGZCEUUC6mleqrtxltb8bGJbdtRLFmwC0XJWV80o3RYCNBF2cf1I6preHRVB+vdVRE0U9EgjjtiC4ctVcrDt6lSaVtK0TIlkAy5JBdm3G0tPlth3epPshjysfLCJJjPBxGr36RE4JkqEuLYJlTLItPFxZFK7ezj5uIX31qV1z68fmYMiG81Qiu/wW0PutqDeHUQyfgDfu2Y5fpCem/3A+j519OUC4kH087sgvH7N2KN+3frpTjl/PeI0E9Z0ocx+/fgTcf1IGpHWFVrw8fPrYf0DqNFlGMQLp48WJl/dbS0qLcTRkcgX/T0o0H93QbGhrCF77wBUXAkUCbM2eOKqMRtHAj0cZnEiOWcn3d29uLe+65B6effjo+/elPK4u3Qw89VJFyvrXb1gWtGH03Xh+vFfjEm4/tFj0DPbj93muxcs2N6B14Ev0DtrxcU/ISjGJk2EaxUIZdctGzrhelUgHd07tRDeoYGOlFvjyCjJXDSLmEITlsPQAHFZRsC0U51m/agFgsjNbmFgwNDOHhpxbjtgWLsHD9Oizr6cXKnj4M5rKwa1WUuP9AoIamhI6Kk0MmO6hIvJrcfbq8sIOxKMoVB245j4H+TVi2ZBk2rduEaNjEjKnTYGg6SsU4RtITMJwzUZYXjJ4MoBapIuNYGMhVMJKricJWQcDUYYRD0A0dQTMg/XGRzg+jry8tN3t9gTCUHkAgVMCUGTFpg4NAIILmljbJX4MZDsKMmNCCGqoVWVhUS9CDlJsLPeCKckjXNTmocLnylx2Ug9Z3AZTLNMHXUHFpySdKpctfFMNq0ZNoSiEQCaOm65AOSRs1RGJ8YTowgkVogRLcoCixWk0WNRocW8MNt1+Dv/zr16Oj+coiI/Pi0js3YcQx4ViF0dRnI2gwqquLM1/XivkT/fDl2xu4XPZIj9eaqymxLRA22xOoP9EtcfeZSVx0+nR8+M1TlBUYSan/BRyf9mYT558yDRe+bRp2nZ6Qd0tduSOV1Zww1XdG0Tb5LN5Gph777+mQJAu3NpytfO81WoJuKzL24eNlgz+nFWnGPdpOO+00rF+/Hp/85Cfx73//Gz/84Q9x4YUXyvOspizXmI+uqASjkTLyKaObXnTRRco11SPQmHfixInKiu0Pf/iDinq6YMECdHV1YcqUKbjrrrvw97//Hddffz3OP/98PPjgg4rU8+HDhw8i+CXGVvbhYzvEPY/ehJvv+A0Cdg9y+SIGMgxpHZEXbN26oCmZVAtvu1hEuWxBM0XZESUnYNYQigYxkrbQP5jGUHpQrV+GR9IouzbaJ7Rh1ZqV2LBxA4IGQ2UDRUmvyMs12ZJCVdOQL1qjtLZcKZUZmouaayEcjSCWjIMqVqWmwZX6a0ZQlLcUglYVq1ZvkrbamDptOmbOniMv9yrWb+hDvtAOp9KJYCgrbcuDsQ50PSh94caiFVSl/mhERyQqZVfqv/yovSuk3lK5BKvgIhFrRThuoH+4H9WAi/b2JpSKJVSdAFo7mlA1yspijcQXgyNwD4xazVF7x0XkYIAG06zKIkLkEw4izOimOhUxF7ZdQtkuy3epWxYntu2oXwTZ+Ug4AlPaVgtU1K9SbkVkIdcYZgCGXF+WBUzJLsKmoLQUdLNdEQb9w5vQHG/HGw4/QfXnlUJBFOCf374JKzKB5yTdAtJ5Tf69c58WHLZzy2jq/45c0cU/7+oVRVYmTM0nSrYmeGeQOCmWRc4yT4MBTVkYFa2KsoAhqRCUZwDB50RcngNvPrgTkVAQT63J444nhmVu1klukgH0NBnvh1ZaArFMBifhXKZSz7o88FtZ2lGSdmjyjAh47ZD8bAfPN+b3wPYxH0kaS65lX1SbG/Ly+kN2a8H8aXGV96q75flRqqi2EiRMeH2Jdcl59oN9GKc65Xqn9hpjP6Qu/l3/rKryaPHFPvA56snNA9vBc1RWxutLI3g928Oyx7al8VyjvKXbdVmwffLJtm2pH7y23o962xv7ERwzhmy3GjuvzNHxIRjMmPfr8Qe248xjJioC7sYHBrB8Q0G5JVMEbBfH3KvPkzGL8OphGTtNjuFz75yJeTJOa/qKuPmRIYT4TJQGrdxUxOMrs2rsFq8rPEO2nJfsM8dwS+PHNqjxlXawfyTzStInprFPY/v8QkBZdbeGcPwBHeraexaO4LHlWSVHtoPzSh8tl21i/8eOGcH28xznjmrHaLq6ZvSeYbub4jqOe10HUjEdq3pKuOXRQZGvptqh7l/pE6/NW66SM+eYJ3+CY8D5592DlTHzkHXMnRrH4bvXn903PjiAdf38oameh5aMvPbp+VV/No83l9l39ol5WRfvf/adB/uu5rD0bWyfCY4Hr+Na4PnuEx8+/jfIelar4YQD2tGaCKqo9XS33NEssEiq0XKNVm5XX301/vjHPyoLNRJvDILQ0dGBQw45RAVD4LYsjIBK8uyxxx7DEUccoazg9t57b+yxxx5qI39GPuWecYyMShKPwRj22WcfzJo1C48//riKgsr0mTNnqjLp0krrOWJHkz3X/CQt6crLg8Slb53mY0eGJg+BHesp4GOHwR+v/RH+eM23EHaKKFZsrBsOKEstLujbmpsQDYcx1N8PMxCEEQnBEa2qplVQDcgiHVX09mXgWFXEEwbaUy2IGgaC8gKl1RhJr6HhNHp6+uRFnURZ7qKc6yKVSCGbySoLs0iUUUTDKn/FtpEdSSOVSkAPhZHJ5qQGaY9GeymgK5bApGgC8VQz1m8awnCmgM7udhSsMrK5tHx2oaJ1QjNWQTM3ysvLgeYaqNoGbJvRRmlOH4EWCKOQK8lCv4pwxBAlxJYFfRl2Xv4OxhFJhjCUTcOuuOjqnIAqlYqshZaOOOwg918TRUAO7gdXLpdEmayitSUubQ6IciDlVriUC0r/Q/LyNOGUXfVrYKnEXpD4C8s5QxZ3tqRZssggUWfCCIliaNaVWFsWLgw9kIzHYIimlk1n4Eo+zUjId+6lkYIWFOkE03jHcafjCx/7htQVEIWobgWyNUHF6PI7N+GhTTUZ+zxXSaNnnglN5kxQN3HC/BhO2btjNPXFYdNgCWd843EZE7KYz3Rp8PHyggryhJYQpnZEsGHQwureEuZMjmFmd1SdI+GxSg66bNNqc0JrCL+5aDe0yDPg9zdtxE+uWouDdmlGIqpjJO/g8RUkHmowGogRkgftTSbmiVKfjOlKwV8r9SzfWJT5LnePKNesa1JbGN1yrO0rYf2AhZ0mRTGjq76nF0m+jdK+sCla+iiooPN1PXNiFJPa5bliBpWyv0bKXtVTrBM/UjZJnc+dMQtvO3wCRnIOzrp4AfpGbFU3FXy2ffakGDqkjQFZAKelH4vX5TEseaMNQUGYt70pJP2IIS7X8O98kQSepogEyiolz1L2YyBjY3WPPDhEDJSEnMbEtpAcYfQNl1X/eCeNt9xmWWwT+07SY6X0JS1tUfVIf8PSz9nSZz4rVogMc0VHlU95kLyiiyD3seM1S9YXMChtIVHqgTLqbg1jzpSY6h/HpyAHy6dr4QrpB/vG1pFQ5VyYMSGKsDzzKMtlGwrYNFRW7aB82a8zju5WBBTH4zt/WS15iuhPl5Uc2K7JMj4cJ0+ew1kHT67JIS/1hqQfrUkTR+3dgo++ZZqSyT/v7sV19w6otnI+0M2yPWUqwod1Uw7Mx3YmR8ePc4zjx3nI8eNYsz7OH7ZzltTP+bNobV61abcZcTWeWekT5y3LMqUtHJcXAsptn51TuPSCXRTJ9+XfrsDNjw7iwPnNau71yDgvXJVT9bckDUyfEFFlk5Tktd684VjPmhiTNlXVHGIfSVZxLs2fllBEG+f+QNrGjz8yD9OknFseHcJnf7lUKWwk/6bI/Us5DWZtvG6uvMul348uzyg5s07ec7zHp8q1lBcJsE2DZZkfeZGjpu4FyuGUQyfgi2fOUv376E8W4Z4nR9Tc4fWci5Rzlzwv2D+S1ys2FtRcZn2e7kjSMRoOYpfpcbTKmFHWGRkTntakz2wnCduZ3RFFGFIefM9w7CiPFpkL3GuOc40Eo0ek+vDx0sF1UxW/uGAeZneZ6BuUtWShoIioHQ0kf2h51i9rfpKPjE5Kkq2vr0+eTQG1jxufLySHmIfrWlrKNTc3Y3BwUP2QzbW8F0iBPyyTkOO19OrgtTyfy+UUmcd0urfyB2yWRZfUHQ18P1IOlDtJTx4kIZnmw8eOCp9487Hd4m+3/gS/ufpLqI1Q0XIhegFsq4SmeBhdbW2y0I+imEmDO5c1tckL0rKRL2RgOQVZqNuoyaLZceWoajADOrrbW2RRX8OSxWsxd85ceSGHcd+9D8tLN4mElFUqlRFPxlGQl+zg8Ijaa43qksYXfjiKYVHM8rmi4laCwRo6O1pEAdAxJC9ps+JiUmsK02bOxIo1A9jQM4DuSR0o2S7KXCS5CZhBUWSCm+C6A6jK4t4IxKXtYdjlPFzWFE7AdSrqRc+Fu67MDyqIUxkQhdkWZSCSiEpeA8WSLYsHA21NUVTKWbiaA1fa6Vo6qo6JmiMKsWuJQusiJcoaYzUUiiJABlSQwjW+OGsByUNLABuVWhCBYN3FlS/WmixObFnclK2y+jQNIBTmyzagXrpaUA4qYqJkVKqu9KEqbU/KA2kiqlozHFuUE3s9Zk9twltPfBOOOfQUzJ68X31gtyL+eH8vbl5pwy2XpA/jL07Zdz0UxWHTDJx1UJdSsF4KfOLtlQOV24++ZSred9xk/OvefkWInXXsREWQEX0jZfz0qrXK+oWKcSPxdttjQ8oq5Zi921Rekmf/eWgQ3/3bakUsUFEviRK+9+ykciGkxZkHkghX39OH3/5no7qO+T7/zpk49bAJ+OPNmxRp8+43TELzaGAOkmkX/3klHlqSUUo9rezikSDe88ZJOHbfNkXKeCBJcdU9/fjzLZuUIs+2jEe8sV5aV5130hTsMSupyASCK4CFq3P4xXXr8cDitEonGUKS5YK3TlOb6HsgIUFSh3296BdLsduMhNoAn3I770eLsKavpEhIlvHjD8/DbjMT+O8jg/jCr5er63ntWLAuulr+8Ly5ysLwb7f14Nt/WY2Y9JfjRYLr/6Q/tAb7+M8WK6vDqDxLWO/pR3arsfGwaE0OP7tmnfQjo/KzbFo0nffmKYrY8+ARK2zPeT96CncvHEFYntcnH9yBdx87SZGzHkjE/uL69fj3A/JMbg/jJx+Zp8i5sfjVjRvw06vX4n0yRicfMkERRB4o+8dX5PDNP63E6t4ivnTWbJwg/RqLh5ZmcM4Pn8KH3zwVZ71+InqGynj/957EUFaeSfKsnD+d4zdVxk/eB3y+C7iEW7AqL+O3Dg/KfGGfSG798sJd0Nkcwnf+ukpZ5p144NP13Spz+Vt/WaXIShKaLwRjiTda403pCGPvneoKJc//7Y5e/Ogfa3DEHi349gfnqPnI8fjNvzeoNnE8z5Z770MyB4slF+fKnHlS5h7n5SfeOl2VT/A6tnG+zAsSXx7xRgs2zkneK/+6t08Rdqce1qWu+fyvluG6+wcQkXE/ReT/tiO6VPs8kKBkOZfLPE/nXWUxOB7xRoKws9nEB4+fgkNl7pAI9MD7kvfrv+7rhy75SB5OlDnxydOmKwLSg2cdR9leIfOCz5mvvGe2Iny/KPcCCctYWFfz8/NnzMBJB02Qsos478eL1D3LuenDx0uHT7w1gmtXz+2TBBoDJvBvPkO94AnM0xh0gbIiacf8jXJjGg+i0YqwkVhimWq9K2V5gR12JFAmPvHmw8cz4c9+H9sdvBdqwBClIikvS9FRh/Nl9bDv6m6DGTIwMNiv3CObWxKySC5g47q16NvYDzNooCkuimbVRVheEIlYXBS4qNo3bUPvoCyUNXRP7MCKVauxevVaTJzUjqYWURYcG7FaFSk9iO6WJhXhdNa0iWhpjspNZqFsu5ASEY43oaW9E5MnTcXUqVMxob0NzbEYtEAF1bAsuOMumruCSLVrKFaGpd0DKEj7Ek1ltDVlMKG1hk5RRDqbopjY0oqJbS3oSEWUi0/ZqqJWNWAaSZhmEhVXR6nkwLXrJFxrRxKxRAyWVZMXYQrFooMhup2iCKdarrvCuFw8SBl6VJRnaVctiHKpBEsUpqrDwAphEU19TzerWJE6GEk1iUg0ovaLK5ayyOaGRbGl1RAQjkpZoiRrmoyDJW0plRHU6LZqIpOzsbE/h5woU9UgLY4iUn9I6tNlkUICL4ze4Q144skn0ZLsHh3brfc7wXULBnHT0iIqMi+2SLpxURaOYc8JAbzjdZ0vmXTz8cqCsydk1hfLR+7Vio+8Zar6TqsUgkTFBW+drixySI414og9WxXpRjKE50hwHPe6drx+nzZlwUIlemZXBN88e2dFutHS6Of/Woc7Fwwr66T3v2ky3rhfuyJ9ajKPSfQQJx7UgY+fOl1ZQvWn6Z4NZeXzAVH8aWnG/ATbSksrkm607GK5JBBoVfbhk6YodyISEeOBFj8kIS5+/87KQoiK/f2L0nhkWUbmNBSBRgKC9dKyh+399NtnKNKN1lGXX79eEVAk1Ei6PLw0o2S2rkFutASUR6+yANx5chy7SpnEhgFLWVeNR7oRtD4iYUfrJebZT9rXljJUXzhWjCZL67N8ycXG4bJy43vr4V0496Spiqi8/oEBRaawnnnTEipCJWVSkH7QGo79IOlGUvGXN6xXFkvsB10emTaSk2ezfOc4fvrtMxXpdtvjQ7hUxo4WTjO6o8ollBvxUzaUQ6ZQV9IIWqSt7qHFm63G8KxjJymy6N6nRvCPO3tx18IR1a+9d0oqUo66G9tKstIDrQ1pfblR0vmMI+nIcSHZSt2OVlVTOmX8ZG7tNyelSOH7No+fht1n1sdvamdEzUNeSws9WryR0CLpRvKVxA9xpMzlkyRNpq0oRyrpf8bJB3cq0o19IbFIgvjdx05U7Vsm85M/dtESkXXRgo99SMUMNU9Izo7I3N04ZClC7hNvnbGZdOO8Gsg4OFruNcqxEY3371F7tSnSjfLiWFLGnDMkPS88bbqa75sGLdz+xDDW91tqrjAwxAePn6xK4lwdC/aDlqQkrk8Q+ZB0e2JVThFydGfl/fGZd87AwfOblXViMBjAeW+eqkg3WtByfj24JK0INx58BlAWdas3GVeREZ87nH9s64QWU+Z3s6xNgD6ZPyTdSPz58OHj5QeJIFqq8fCINhJi3neCeZjGPPykPsHPsWQl//bK8kg3gmV56Z4usiOSbj58+BgfPvHmY7vDA48+jO9d8X9YuvRWTG+ZgmBVR1VefsGaJYcrSqe8HOVzJJdDUV6MlVAErih/tWAFmVxWlLCAKLxN0GoG9FoAwYqDYjqNQjaDmltCS2tCFtwucnkLdiUoyq+ForyTC3AwUiqgfySLgaE8hocLkj+IVLRN3u4VRI2CKLQVURwK0PSS1D+I3kwfLN2CrPZVZNKegTTKZReBmon8gAO9XENnVJQaI4ui3Yuym4NdNuA6zdCMKqpGPxjyoFYyEQ+WkEyaooDMhVU8CBVMUxFNNVF4Svkghko1DBcqSnFVvzppEWmjjsGBBMr5LlTybdJPA8WcLddWYMZCCEQMZMsOCnYZQaOmyLWyY4kSUkRFme5pau+cCsOXBrivHd3AuP+VKLNVG1rQghmxYZiaKGExxOJxSMNRyhnSrjaE9Q44Fi2F8tDMrPREyrBlrAIZxFtHEE5ZWLJ+NW695z41tltLKbl9qSjJj2dk1SUyHbPAaoQRiWNWqor3HjRhs8WJj9cWPPI2LkrwfYtG8L7vLMQHvv8krrqrT6WTJDhIFGm69zWspxWh8YMr1+DMixfgG39YqSxmiL1mJ5XSz6yMgNqaMpRlzId/tAhf+8MKfOTHixRRRdB6y3Pvo5JPJCK6Igfe/e0FOOcHT2LByqxKJ1lEN04SSLvNjKtriZseHsS5P3wKn/j5Elz488XopSmv4NRDu5CKG4qEGAu6VJ50UKeywmK93/jTKpz/s8X4yE8W4yf/XKvykGx7A4lB6ef8qXFFMuRKrrJW+9rvV+Kbco3az02K//W/Nyq3woeXZTGUqZOFh+5Gl8M6+bH/XLreQBGUtFBT1rdbAEkkRj2+a8GI+ptkGffeIknUmtSx56ykSidRuEoRYRFl7Ub8/r8bRc5P4Yu/XY4v/maFajtJN9ZPYoSWfexX/0gZn71iGb4u/fj+31YrGfC45Jp1eGptXl1z5uvrZd7w4ICMw1P4yu9X4JOXLVVkCMmho/dpU66MTL/m3vpc4Rz57l9X4/3ffVJZxJFs+dafV+Hs7z2p5Pspuf5DMqYkbggSsiQVKb8f/mOtkiVx9d29eM+3FuBn16xVJKD3lON3bvvoynuKRBejinrj97HR8fvZ1fXx62gOyfi1qfOct16ETpJfl167Dmd+8wl8SeREqzOCsiExxz68GNCl93MiU1pUXnbt+s3K5747pxSRevvjw+pv9plENsdzelcEO0+pW1DS+mxgxMYeM5OKlCQ4Bzi3z/7uQtwg8hzvhxYvjSQWCa2P/GQR3iv3MOfHZJk77zyqbgHHvfF47kK5T8778VN4dHn9vmKE1FmTYoosbwSbT5L74F2bcMC8JpX2p1s2qfn18UsWK4s6kr+cr6cc2qnmN92OaeFKfE/m1Vd/t1LdL7z/Cd6r3AOQbtiPrajX/7q5KUXuUh609PSsK/8reUla+7ybDx8+fPjwsX3C1xx9bHdYsnoh7n3831i3aiXKQ0WUixaS0Sia4hEEZXEdDoVU+OlsoYj+oQzsWgDJlla0tDejaJUwks7CtkUxk0WwHgyKgm6iKRZDR2tK0sqoyOI8mYwr0okKUTYv5YzkMFIsIyPXpws59A0OY/36fowM5VSEzrZUEtNobReooZjLore3H08uXov1GzPQjLgcTejrs7F0Wa98Shqt48w4komQHHQktZEr10QRrkgbk7JAb1OkYbGWhq0FYZjck4j7w4yg5JTh1MLQTE2OKv3JUbNjyAwmMdIfgV1Iwi01IVCdBK0yG055PrTqVESNJEK6KEWiUTiuJUpICXaFRF1AkWuaXoUR1hFLhpFqSSDZnIQZCUs+R5RtBksIIxZLIB5PIBSiiw/LqcF16HojCp60k1FAmW6X6WYaEnnERIwGaiLXGvIwQ7YcJWlCWupNoxYsoz+/Cj/+w9dw7c3/Gv3l0YUrhTos+GXAw2uy+NNDw6KAMiJrnUQYDyTdOsMOPnBol8yJp92PfLw2QQuWn121TlmP0dLoH3f1bbYuI+nEiJKNv2RTiabLHPcsu2vhsHIfIxLRoCJHuHckraIIkmHc4+vEAzqx104pDOfrc5WkC/f3aiTHaO30g7+vweK1BbVX2F1PplU666fbHHNSQfdc2669tx/9Uj7JvvsXp5XlE9GWMpUST3fYRrAuWhp5rq9Lpb//fWhApXPz+Ovu71eWR8S0zggiIbqD17V/kgwkZ2hxRiKL8lAumkFaHgWU2+RDy+qk4lzpO/fEosXQXqNEyuK1ebWnFSNzbgkkMIh7F42o5wVJOrqosheKfGyvuwvSDTNbqGDO5PhmV1uSSIfv0Yrj9+8QuRrIjJJKdP9jnU8HJdBUu0hCkfDgsNLikDKsVOqWTJPbIyrncMZRxMuJB3SoumkRR5Cco1UXrQxzDRZvJOM43rQqJIlFl+KHlqSVhRXlQCKqvodcnQRrkvRCycWQXOeBe7/Rci5XrGwm3TxwnHjNvKl1C8Il6/L478NPj9+19w3Itd74cV85edY2zAFaRv7i2g1qDzZa4XGvQYLEM/v/YvHnW3tw9d19itSkWyjlQtBKjPfRnQtGFHHI+XLg/DqRRctKEmY8T2tDkoSzJkXVHODcZpAZWv7x3qLrc//Ilp/HJHh/eOUa3Pb4sCKBe6UdnBskJwnKiPcULSqXy3317wcHVTot5rj/21hSj3OCbWUbiUzBwTVyr2VlrLkvHK0gaf1GsI6W0ciztDgkSKhzTrFv3ngbIl/uF0k3V1o+Erz/aSnI2vls4OUkMRmogoEXfPjw4cOHDx/bJ/zXvI/tCrfefz9uf/wGVJ0yejdUsX7TBuihCBLxCYocKtsOXFkYV2SRb5XKKBZECZEVN6OlabIS5oar3GQ1kYirzVC5WSqDA7S0tGHypFmyiI+jWKQywGhRVcTiJmKiaGga98oJysJdRywSQjxmqqidtPwaGRmSOrgAT4iyFEFzagKakxNEczBgFyRPPoyAm0A4kgKCJlxpS0UW69VIEEW4WD9cRF8mDKc6BSW7HRVtAqqBVlEgdWSLGorSn7Ao9Ia0o+QU5NwKxFuWIJbql4W89E2UvdZWHZMn6KKcV6WdeVSRlXx5BMIlBGIl1IwcNL2ASEwU0rC0ybWRz+fhlKuIRhLqYEAB8NBoJUHlrm59wH+uKwpHMSTpJoI0KRTZ0Lq+lDeRTydhFcKwLFsUEktEIcqYKD+0iGPAhqBhiMKSRKAal3MFVIIbRInNyLWiwBW5gbgriu0KfO7iC3DOZ9+NT3ztPHz+e5/EV3/6Gdxw+zX1gX+RWNZXwK9FuSL5WnHqyut44J5uKd3GOYd3o31U4fLx2gYtP2lNRqKJG6rnSw6GMnUyhK5+nhWbB5IlJKLqG/dromDXz1JhJ+FCyzVuKk/QPfLyT+yCn398Pn79qV3x+tF94ej+x9ujsVxnNEoqN2wnMUMyhWAecgNU60n6EAW5H0kuUcEnSUASge50BAkykn8kMxpB0pxto+UXQeKQbSYhwfpoGdU7VCc4eD3dGxesyilrIpIkdJ39zDtm4rPvnKGIJ15PIoPRN0lI3PywPN8EPEeXR1o1zZ5U3wPtzieG5ZnFzeKfm+DRpSxutM9ABgSJL8pjvzl1wobkJK0GTUPbbCFE0M2P8v2FyPrbH9xZBYwgwiZJt4AiM+gC2tFs4tsfYD9m4JOnz1CyW7mxqEgeto2yIZFInHFMN3590W5qLzPu50YLOyIsdZOnqhOPT/fHkyPJSlpFkjT81vt3xh8+u7s6uEcg3SYJb2Q4t3idB/5N90OWPRZPj199bvUN07Xp6XpJWPVKGsHxY1rjDOAc5zNaBQSQf5a8LwiW8VJA0pMWfrwf+ANUfZuCeh9JctJFmS64BF0xSTofMLoPGseZBDDvBxLGBK0paV3I8kj08t1CC7AtgYEKWE5C5ivnHvtG103eowTJLJZD2fIeH8iUN5NtJGnH9p8y4pxmwBOCbSGB5o0L5xMJeiKu7nVd9Y/RZwnu8/alM2eC+/fRYpN1kahja0igcx/BzCg5yfnNLSP2G3Wv5dwm8doYpMWHDx8+fPjwsX3BJ958bFdYuPwJLNv4kCgBJRRypvq1OmDEEQ7Xow7RSoqftMpiJKKW1lZMmjgZ0WhMhQk3DUNFMiLpxk9aV+XzOQwOjiAea0ZTqhXr1vXAth3EE1Gk0xnRjGuYOm0C2tta5DujIcpiPURLtbjkicsCv4ZsNo9sLq/2eyhbFoJaFYmYgSAqcEWB0URxEdVFFGsLmYKNshtBQJ8sd+jOosxNEyVjGtzaTBTtybAr3XK+FUPpKvqHakrBEFVM9dM0Q9DNgnxfA11PQ/Qa6AFRpmNldHf1YcKEIaRahmBG1wPmalTDcsQXw8JqlKwRaX8RQV0Uf2kfFRNN0+V6UTw17tEj7SsUMExX2sFhDA4NI5vPi9ws5PI2hoYpK1eUFVuU7TKKlny3QnCcdpFjStrMqIgl+duVOkRNkoO91jQqTa2o2k2oannUjF75LMApm7BLBioim1rFweBIH67695X449W/xx+v+jX+fM1v8e3Lvojrb//H6Oj/b9g4YuHSO3pQrBoqmMK4ECGQuI3pVXzw0C5MaXl6s24fr21QPyepwXnOg8SJR76QQKm74D2tCPP8qE6vPr3vHnife4o9o5IyAirdAOnOyO/cdJ7uaLSQooLvgeU0Wh41ulPzHEuk5ZD6Ww7WU/+rTnzHInXrSxJodLUcj+RiXzYTcnLecy/kJ+sj2Uaw3/TAc92qIlZYPi33uHcXI06SqKKbI4NF0JKHhARJOu57Rhy8SzOO2qtVkTy0LPPc61gP3fSY5tXdCJJIg1ImrdqImd0xFYWTkSKJBStzag8tEnSNxCIDZPxQ5EoZU9Y//ucaJWdaBdIqj1ZoJJ7YD27gz035GSGVpM+3/7pKtYl9oPUYrRaJmx8ZerpMOX78z/rY0cKLTedYNYrY6w4JsKmdYXzzfTvhja9rV4QNg2/89Op1igAci/HK2BKea/zYnmeO3zML4/h6ZBQ/GqbXZrA4WjRyzElIj5PlWWiUA8v3vhMkJhkQ4u5RF1vuPXfiQZ1qD0SCRBOtwJjPu2dUO+XwrEzHeII+C6yv0d2f1Tf2nd9Gi5LxhbIE9NpIF2hpcf2PBjD75ntNMnvX18uqE6AErdoY8ITnaf3ITxKIbz+qG4ft3lK3Yr1yDZ6QeUtykQTl2v4SHlxat05l0Ijj92/HxI46icx5T9f1xnvfhw8fPnz48LF9wSfefGxXiMcYPWhEkUS1mikagAmLrpeuKFgBQ+2fViyW5JMbp7oqEunwcBqZTEb+dmCVyypE+MDAgAoJPjKSljxF5POMBFVDMkULDFF2RKszDR2FQg7RWAQtLc1yviJ5LWXZVY+EpCMRT6iQ4jVZT5esHAxZZ/cPjogymEV3VwitTQEEtTxMsyiKTA5Vt6yCJLhOk7R3PsKhIxALnSCL9wPl2mnQeZjTpOxOUbpioEGAFqyJ0lQTBSCFUHA6grUI8hlpd86CVjFRc0PIZ8soZF3RKsIwkUBArkXVFOVChxHQpW5RwIN0F6XFWxCRCEOny3lRBPKFAtLpnLTfljoDCIUj0ucYQpGIUkiKIsuiKLeuKCLlclW58JWlPXQvDWh0603CMOIiX1FSRNnKkKxzpW1UsrSgfK/BLuuoVuJKgTNDDsJRKlWGKMMhuLaGWCSOjraJSMZbRR5xkZmJXLqANevX4AdXXIzrbrlK6mUQi7KyMnw+pEXBvOzOXow4IThW3cpmPARDEeio4KzXtWJuV31vIh/bB0Kmpva5oqUNCZidJ8XhRcikixst2l6oHkyFmST/4KjFHJVobs7/vb+vVqQNCSGSOVfd3avumUaS4oXAs2iiW+uMCVFFapPEooXMLqMupHRDZ7vpktoI3lN0ZSQZQOw0KYpk1FDXMxJld2t4c/RHukySECFxtMv0BFZsKqo97bhXGffCe++3FyqXO5PEueQnadWfsZU7I0EXupMP6VTfGSlVuZlKXhIW3GSfLochIyjPEZXlGWBZDy5OK+KDbraM4ErChrhDyq+7LTKYwdOWqST9Lv7TylEZk3hbq+TMTe0pBgYQoAXeYytyOOMbC1QkVu6lxkihDyyqb4LPentFbiStiFU9RXz7L6tUOT8eHTuSKPVN8+tWkHwXEIrQ0moolCsyhypqP7op0mYSMV/9/QpV37ekfWwn0TgyrrLmqpdDQpHWVV4bGsG5xbI9l9f6+Mm7R8aOR1db6OnxGykrS7AXOm8JtpWb+3PsXq8i5vLHjnq7XizqcyOA2x4bVi6htDh7L6P2Jg1FEHO+kDRjvuFsfW7TunKnyTFFlPKYJuOWir9wl372gfOfltgE3b5JvJJQZJ3zpybqZJr8YyRgRupuBM9xTBiEgmDAEO6JyHuHgSI4h2nJRtAajhZq+85JqX0Reb9zPznuu3fuj56SufaEimDMDqopIge3rrj10bp1KMtl1FoS8LTIZDRaWsX58OHDhw8fPrZf+G96H9sVoqJQRuO0+qrJZxDRSAhOZQROrSDnkqL0iYJSCyiSiIdVLKOvbwCDg8OKLOOv2iqSUU2UF1nJa3LQ1TQWCyOdHoRlFTBlSjciEfk7I8pdIKis2zLpHEbSaaXFBEShIME3PJxBNisL6nAYhkkXTAPNzXFEokBTUxAzZ9B9NYlYxEYyXsVEUajbm3VRrsMwAwlZqbeLdjYTgdpeCAZ2QsBogWl2yPdWqTcl9TYjJgpYKi4KQ0VDodgEMzgXOibAKUlTygbCgXYEgyFFSJWK3LMqJIv9KMJ6DFEjBNHjJb8rippT9yIVxTIguk5IFKVYLCRt10UWoohoFZgRkm1R+ZTro3LI3+FwXNLi8t1QMqcFG/dvI5FWcaU+rSoypAUeLUtE9qIRutUKGJghaOowwyTvgqLoUVkUedeiotwmZaxMhGJyDS0a3FaUS2FR4EqKFGxtbUJ3Vyfa29qlnxUsWbYMX//RZ/CJL52FC770Hlz33+e2gCuKcnvZnT1Yn9fl+rpCPB4CMl6Qtr5z31bsN6PuEuRj+wGV3k+/YwbOO3kKTj+yCx86cbJSkGm59PCytCIk+PcLAckuRmn0NnBnwIVPnj4du89MKvKILnafeNt0vOUQuTcrVP1fOLHBJjy6PKMIQhI9Z79pEk46uFPt+3b+KdMUeUjc8fiwipRJIqkRtEwiKegFeKDb6gVvm6bcOA/dvRUfkzLo3kdXQW6IT9IlGasTHhNbw3jzQR2K2Nlnp5TamJ57lpGXYT7KhyQPLZvoLsu6vf3X7n8qrUgLEma0gvv+uXPxs/PnY0+RDYnDsSARQ0tBupyy04fs2qKsiEgYcg8v1kOijPvGreuvW6i+740T8c5jJmJ6VxSzJkalrZ343BkzlZVe2a6poAgE3UUZ9ZWb77PftDbaXeTGPpCwIdm2fGNe5WWADEagndUdVRFNGYn2/941U5FqtHTi/Gjcn+2UQyfgpAM7sYf0y7PS4uiSuGH9J4n8GP3WSycoN1oqe1Z2h+/Rgrcd3oXDdmtWMmy0CuT4MYqqN37cd46Rd9kP7m/3cRk/WlWRZLr9sWFlQfa/WE6xT5yj3ztnDr7zwTkqcu7YiL4vBuwH5fqIzF2Cbtgc4ydXc4xL6jxbSXdMzhHKhGQUXX05Bl85a5baL+6FgnOD+zVy30HihAM6FNk3b2oc75FPLzjJI0uzWCJzaKxbJ0XG+eBZXdJ1+6NvmYZj9mnDXjL2vH+5FyBxy2NDyOTrQTdoWUnXWga/oDXlrtMSKkIux5Sks2dBRwtR9tULvOC5fnNce4br1pw+fPjw4cOHj+0X/pvex3YF3ZCFuugMtVoRDgZQKrmiRFjIlfjdksU9p3wA3FCby2H+bdsuLDnHlX+MQRiamtDR3oH29nZER/d407Qa1q1bgZ6edUpRo3tlIW+jUKihZ9MwBgdGlBJhygI8HBIFw9SV4p5J5zE4NCCL6hhSiZlwnRiicl6rOihk80jFo5g8sQsxqUN3HESCVcTMiigR/EVeFuOyNo+nwghFGM2O+8SFUK1okOphaGFESV4FHdJdqAbicO1OGOhEk5TblmxGU6IJqRYX8SYHppRB8i8YNETRDqM5KX1NSJu1Eio2w6tXUHUdKbuIklWAWy3DDAMJUZii8bC0xYQrnaIF3Eg6o4JKiK6HSDiGcDwALVyUdlREMdVF2QijqpmoBS04+gYZiyFoehiRqJQToruYq5T3oPSnVjPkOkvGowC7FIFjNckABhAwCqjUyijnuuCUGMV1UMoYgl0dknZkEIkDre1xGZ8A0vle3PvIDXj4yduxbOVCToVxwY3nf33PJiwd0qSeLZNuWkCXI4gTd0vhiDn1fYm2KkSuyoXQP7buIePvURokUEhknXPCFLUvk2dddd19/Wrjd0boJFVCBZxQe7NtLquq9tIiTKUw0+UP+NttmxR5xHLffewkXPmlPXHtN/bG7z69Gz785qmKkLOduuujIeWp60fr8cplPQTrpU0QCYonV+dwxY3rlTXP5I4ILj57Z/zuM7up6J48/+iyrIrwKUUIpOxRvoKus3x2kb++8o7ezeTNMXu34ZcX7oJLzp+niDASDr+7aQPuXzwC7pl1w/396B221F53JAs/fPJUnHPSFFz4tum45GPz8d43TlJ94BHS6+1btOZpy1FaGTFiLIkH9svb+45g+azvaVnWDz6a6ep476h7oge6q67tK0qfNCVjkouX/mu9IiK7WsP43ofm4F9f3wtXf3VvfPecOTj7uMlojtUtq665p19tks9AByRzOAbsx6dOn4GfSz9OO3yC6kNO8jDyJwkukj1ffvdsXPO1veXYCz/56Dy8T8rk3nIkt0iyLl2XV9ZmBIk57i/3Jvm8X/pMizySONzz67pv7IWfnj9/8xyiJR/HhyQTgxI8KXOFmDM5hm+cvRPOftNkRZpx3Ak1Bzh+Mif+dkcPHhkNZEFih+P3M2kbiVda4P3upo0yb0fq81bkSVdXQlnpybzy5Oy5Z6q94OTvqkwqEkgk74imBPc/e/b48GC7PU6PY+Gls0+emzYJLabxPGV/5xPPHM/7nkqDUWx5nqTVYpHBv0ajxDJowf+9axa+cCb3Uw1gXV+dpGKbWSYJSc53oi7Tp9vG8gbSZeVynJV5RKtAkmXcZ+9CGQuSybR0+/m/6uPMfjRyb+wbZXXPwmH8Xe4VggFJfnTeXLXnH0ln4pZHB1UUWs5jRlJ9eElGXUuLTu45yPlFMptEM/tCaz/ORcplw0BJ+v9MeTDoAq3hGvviH/7xch2cVw3T3IcPHz58vIoIfkkw+t2Hj9c8nlrxOB5+6laYgZIsZl3kZd2uRxkBrYhSloSWAV3XYdtlRb4ZhihobgVarSJKZlhW34BllblWEeWwgnQ6rfZzo8WXWykjFo+h7HDT5gi6uydhYDANx3bR0szoZBWVl1YM8VgciWRCLXzsMtuSRCEfR3//AOK05hLNOJvOitIeRdUNwMlb8p17DdGdU5fqo3BqQbgooxbIqbKpJJDUq1qiAJYK0I21ooSIMk7i0JFrgm2oFFtQdbJSdxqpVFTKDCMUHYJdiaCU2Q1WsR25TFzSJyIR7kIoIG20DNiiRGqisNGFlgRlTtrjSD8DwYoc0gfHQbHkKPdcR/pIRYKkpeisym3XrZWgm67IKSQiTIiSEVdtNcJl6JGsyFRkU5S/Q7IYBF1TGQmVlh1VkWcJ1Yoo7SK3cikGp0zLuSwqGklADdbwVGV91zFpE2paGZbI03YLoqjTSo+KoyNHGY4l41Q1sf/eh2O/PQ8enRHPxB/v78U961y4Vj2oxniglWPQDOOIGWG8fb9O6efWXbaSbGA0v0qtrkj62Hqgdc+BuzRjj5lJJfev/X6lKOx0ZdZFKbbUOPzyhvVyH0IRIFSWJ7VFFJF071NpLFkn952kcep0tYTkntTw8LKM2sOLFit0WWU+WgypDf6lDBJ8dF+77bEhRX5li3ye8Pqwio5Lt0hGSaVlDMslCUKSh26adMkjiUACi/tFcTN3EhwkItiXxevyilyiO+RQxlbnSCRNaA4p4mGxtJcBDkh00ZWRUS3pzkhShq7edJnjvlO/vH4D/n5Hj2ov8x6zdzsO3q1FuaL+4MrVyr10qZRFAo1WaIxgSgKld8hSxDfL5LPuiD1blZzpOse+8s5hv2iZteuMhLJeY2RYyt4jUDzwL9bN/rL/dNulZds/pBzuLecRRryOLrAk+9jeOoEkz22RB9v451s3qX6yrBMP7FQWegya8d2/r1aWeZQrrdEYXZJRWEkMsU5G/XxkWd1i0SOR6CZJmf/zrj41fiyT9XE81/VZymqJjwdawHHuPC5jtGx9UW3ezwAYbNf19w+IfNejQ/rE9t0h40GZkMRbtDanomPS4pAuojc80K/cbbnBf0rGbxHzyxxQ4ydjcQ8tC6VNzxi/JWlcLuN3JcdPZEPSl3OXUVodyfvA4oyyGKTFFYlbzo2QyJLutw/L2HOu7jw5hmP3aVPX/emWHizdQIuwugw8SBPU3n2TpG3s750yZ9f3W6pOPiNpScn7hGSUd5+wLf3pMg7drVURmrw/rpD7q2ekrMaT5+VVou4f9pHRWymXB6XNF/95JVaI7CnLh2VcOP8pT44dg0iwjttFNtzX0LPw4z1IKzvuCcjvHCvKek1fSUUl5lymxSTlTRKP9XGubRwsqzmeFnmyL5Qpx5jzgM8AuhLTXfivt/XgF9euU6QvryfpSddqBjlhvzgHSECz77RMnNkdVfOHVn4eUU/LWBKn/JtE4K9vXK9ca8feDz58vHTwHSTPwQM65DkTRKHIdR23YZEbyYePVwB8nlKvoGcQD+VJJGk+fOyo0OQB7D+BfbzmQTfRux+8Fdfd/mcsXHYfctletTCWNTlCMVFoK6K4VYJIpZpgmLLQ3tCPsiUKXlcHbMtBupBBtCmqyJ98Jot4LIaWpiaMDA6jKpoBz43k88rirOKUMW/OPHRP6MLdd9wN7hPX1BlFyS1hZEDqcqJyfQipJiriaVRdG12tU1AphbGxfy0C4SrMCNCciiNhJlERpS8YCWOk7GA42wO7NAUhbR8YrRnkbFkouVOQTMxEJBhHyIrBLoiiWLsXTvQueYENQM/G4BaaYUQN6IaBQkEWVkYfQokwAs5eCNTaUdOaYeWmwMr3Iag/jObWHpiBFKxCDOXaJlSDfcjl6SZaEYWgrgDHqRBG6VpVlHLrlmklWbiROjOMsCgKhrK0qBOXujxNHJG3nC83I1CdBE13UDU2AoEy7FwctWIU0ZQrdeVRrki+QFDkaaLKCKjZdlSykxUpV0EPauYGGTdHFJowNLcNUVFSIuEBGTMH8gpXihbbUlKkRFCZLrhaQPqj48yTzsXXv3ixesE34urHBnDVAlHeaG23hX3guCDQw3Hs3aXhg4d1P0v53BrYNFjCGV9/TGQiMqzVrWh8bB3Q5fLC02colzbum3X6Vx5Dz4ilCDCSEtyriWROoxLMNySnEokHL1W9NMdJJ0iIEbTIYVkE8zCdr1uPQNpcrmRvXIeqdPmbpTSWS0Kt7FYRNrhZe/0MSYU68VB3tfMwXpsJkoBM89rGfExj9EiSeyRBmhM6fv7xXTCjK6qs/y64ZLFcIxkFdHE896Sp6rrzfvQk7n0yraziSLjQ3fJL756t8nHfNRJg7CuJOkYdpaXeZdeuU5ZlJHC2BPaT96EnEz5jGqOIEqyfrq0kL1iHl1fJQ+TMPk5uD+PyT+yqIpr+8eZN+L9fLd1MTNES6YxjJioC5QPfW4in1tQ3wee1HHuWOzp06llIYpHyUtZcksaDpBwt2Fgm20PCiHlYBttUtzSrBzxQ4y55+TfhtdezoPNIGZaplBL5j/WPHT/mZxlbGj+PgCJ4buz8UtV76fJJC1C6GP/fmbNw0kGdeGRpBhf8fLFq85aIIFUu2ybfvRxev8bOObaXrse/kHEgEUWX6XN/+JTqo9dUftD9muNOQoxtpRzYLoM/BknGZ/Shof1ePY3geY4B5e/NDY5h/f6T9cCorAn58+k+yOF955xjmyhnTw5sjzc/WD/L+sp7ZuP1+7QrMu+9316g9tijA+0JB3bgh+fNU3Vzr8Bf3bBeEeqcswxScpncD3RPveaePnzxN8sRDUs7N9fuw8fLBT6Hqrj8gvmY1WWibzCtAmRxvezDx9YG33tch9PAIZFIqIOGD2PX5j587EjwZ7+P7QKPLrwbv7nymxhKL0PVLsviogy7aiNo2KhWHDTFk2hrTsCxS2ozfeqoRlAW1vIlFjZghk2EEnEYkTAsWWBn5XpG4NSCAXlZJBGOxKFHY6iKEjCcdtA/UFSuUbNmTUdLKoa+nmFkMi4ikTaYZiuKliyig2EYoQgGM3QtA7o6amhvE0Ux7MKMaEikpExRAtpbm+EGq1g9mEG50oYorSXiDszqHOilw2WBPhnhaBjVcgBW+U7Y2j+gGT0IavsjpB+PWGq6lGUjEt4IM74MgchaVIJF2DXJ73YgV5iJcnUS9HgzQskYmjpd+Vwv59ZIeWkETQupFu7nFpK2m2hqapEjhXg8pogxviNNUfYjci4ei4gCEVPudeVSEaVCno67iOgRhAIix4Ar7XKhuSHRXnRoNP9zGahBFPrOIcSSeWVZmAhNRCywC0z7MASzp0C3D0E00opUKoREs65cfKOhmLQhhGRrDtCHkcsEUXGjCJlJJCItSMVb0ZxoUkcy3oS4jJOoVrj1gRtxy13/Gp0Zddy2ZBhXLcjIQkDG4jmCLxiRBHZqqeF9h7wypJuPVx6eAs9PpYSPKupOpU6YjCUcuHgkoaM081EwBwloplMBbwTLZDkeCaTKHiVlmN6I+vVjChDQJZqkSCNIqlBZZ36vXJIVJG0aSTcPquwxZTBfY9tIjBAkGFg+ZULCgeeI/eak1D5y3H/sQydOUXuoESSqlm2oW9/x2UbSimQDQSssuoeyv+zH8ZJO0o3usCTAxmtrI9gO9pFkCfvXSCZ5YDs3kzTSB08evEaNoVyj0kf7d+huzWq/rlMP61LEITfEJx5bkVFWdbyGZdXlUCezvDIpK1UmCTZ1VX38KXf2j3lYFwk9guPvjRHTeR3zsi9MH82m4M0Hr67NhKNUNN74MT+PLY1fI1gX8zVitOh62XKehN1us5KKdCMR/eOr6Kb53NZXqly2q6FotnlzfQ3pJIUZ5ZOkG3HPk2lF6jU2ldlZH+eFN5YE5xbJKNVWlfI0VNoY2XhgWygPfnrlMT+f542km4IU4c2zRpBMZV6me2PD/jFNyUay8xIStwT3GPyIzK93HjURZx47Ublis34S/Q8tSW8mVt1K3TWZ9zFB61jCJ918vNLgfPYP/9iahw8fPp4N39XUx3aB2x+4EgtXXScKQUEUiAHY1SL0UA26KcpYjVZSAWSGqhgeKSCZYqTRDoRV1E55OQTokmohqNPl5//Z+xN4W678rg/91jzteZ/5TrpXs9Rqt8e22yO22+CEISZ5EBzykgAvEPJMEiCY8AgEQt5LPhngJcQPbAJ2AokJboyHZ5t22z26R6nV3VJrHu7Vnc6051275qr8V90r07KlxrjVkppev6vSPrtq1Vr/9V/r1Fr1O//BpZbdcTeKZCssG+4say3e5qu11OWws9Vndqoyoa7ode3Wgk65JsbrDUZpMehs4TiWvFzMibOYxSqjsaI2E+dqcUJS5AzGfbYU2SabefVqMR5tc+3mkmuTmwx7AVG0kF19iJv+K/IGeAnDTqTOhDx9gVX2T1gVT1NV0k7zA7jN2+QdYIlpz+TtJSWtcnmRcPH9c0T2g9jlA/JCVlHdjrNW11fl2hG+l2PXHUKvT7/X4IfyolpUbVKDvgr8ppxcs428gKZtIgQV76zKzdbiTL08GKJRA2UlZFHkyiJF6ggKGiOnKcbyNrPVym14p61+g6hmuJ3i+hWN6LxRFnLSxyKPWM3VC86EsHcdN1zi+PIirMhJT15H5A2tLOUFLruV8MKSl+2yLuWFqpByNmE3pJb61N9vHRkfy6xJi5m82IR8z7f/7nZuPHx5yU98QrlrSZNlJmde/SXHDbvsSx9+6LsP6EndbxS0q+kbB/UCrVwov+ZSV17c4T0fOmSZlO1LuSJO1Mvyb8Qt65zffO21ziuoc+raFx7q3BdCfb91/pUXXuv8y3i53ZfLvFoxde616nj52hfW8TIUeaPc3pSbp8rgqNwHVRD/7/m6Ld714LC12lFWS//9//kiLx3L77Oj3EyrNiPmH/tXzrd1q9hu//D9h+01ZXX0DfcO2pha/9NPX2njn92Kc/bF8XIfX6t/L+Plcq/sj2xspB+K9FisS+6/41Y/vvmBId8r/fjmBwaEvorPNWuzlaqskl9IBr5Wnb8R6tRrlfnCOl4+f6svv7miVy/72xu/L8TL9f7Gy+r7y/cp0kll/1RuoMoF+COPTb+oNaLCa9f7yvOK7OrIfFFEp8qcq6wiVZZYNRdejdhT96n7X5btC8/d/trin537gpOvgpfl+Wd13r7wBVDnXq7rN15W176wjrbM7ULqZ9U/5Sp695moJRaVK/V3f924datW7qvK5VXNL5WsQf0uKLdfNQ//wx+40LqBXz1K+ZGfvSJrn8jwG0hTDY3XB7dcTVWikfFtV9NSNlQqruPLLn/60MeX63jZsk1ZvCk3U/WH/ZfnnYbGVyu0q6nGVzyefPZR/vZP/hmunT5CVRpMZwt5eZSHve9hOyo2Tk5odSk2ylqk5PyFPXzf5fDoZhvrTcVCmy8TisZRhvkkyYb93TFxvGG9VhZaAZP5CkcWjt2dAcfHC9arNVvjDoO+vMSFISqedbyMOTlNSKROK6ponIqpvMAaxojdqENkrTEd2Nkf08i/F1+4QTcK6QQd2YSLzPacceciIghZZtHnT1Kxw8J4jKAnddaXRc73khUbHPdbCIJ/D9vYoi4/hccpNNdZ5I9jNueJ3Acw6gvU6R0Y3jFr60PMNtfI1qf0Omt5MQjo2iM8I6KqDklYt/GaLFO54/baLKibzVKkLGWhrGXBjCgzh9lsJi8cNf3egJ4cZdkwF327Tkl/rOKvVWymF8jjfRrvJkb4YvtyZ9Uq46pDoxI5mCoenArG7dLUjmwG5R6V56BUWU7lpdm+FVfOvG1ZoNx+lHWBacv4VRWp2jzmys3LJpBxVJYPaiF3ZXFX7y+L2Ybz+3fz1374/83Oxe/jb7zvOnFlifwq+PurL/iOHzH2a/7j79nn7PCWdcYbBe1q+sZBWcA8dKnXZuhUhOd7P3XSEgL6xfeVUFZJijx44I4Od+wGrX6UvlS8KhVbS/3863HQRKeKfPjWh4YtifDBz07a+Getq6VcVySL+h1W5V628HojoHY2qk1F+qgg+crqTu335+vi1/uhxv43WUF9lUFN/ZZwTW+57r5evwnqua+sElUij62e02YcVbH3XosE+0qEIvIViaYyp959Lmrnt/rdUUkhnrq65ljFiVM6lf4qok65XasMv4rcVIkyPvvCUltWa3wZof740fCjf/oB7jnjczpdtn9MfjmDv4bGlxuKaFPupeo9SR3qZ028aXw1QxNvGl/RiNOY9/zMj/ArH/27HC5flBc/g/VaNha1RRD12nhumyTFVYyXit/kGESRCjqdsljO5brFeNxrLbCSpOHa9XlLLN1/3xm5vmKzSdjb2yVNMrJUxTerZdNStguHKpekmbxImJzdG7E1iDg6WnH5+jFmWLN7LqSxfG4elqyPc3a6rrTlMhr1mK82XH7hkHNnt1BZSq8en9DdMbm4982Uq11uTD6G2ZwFa0Tj5bjGt5HlN+VF8j1Y9gIv/H2ygP07ooFIvv8afhWRrhxW+SME9llsY0wm/XHMMdHoJsvmvZwunqLIVoRuh2F4gGcG2KylX9dIpE+TlYp9VtDtdnA9uw3Cq9xp5bVZzqtsqAGlnCsKtWlTL0+KKFIv1eC6OWF3Jdds4sl50s0AM7iGGd2gKjoi20juVaZyKYYlLyO+0yagsI0OeWKRFCc09pFsE21MS7V1a3FWfzBTa7SlSDr5bMdAXuhq5UIk41rLS45KvOA5FnmuiEOHKm3oRS7f9/3/CcX5P8bJprlNur06LE+RkDV/6rv3uWc3vH32jYMm3t44qO2ecqVUroRqfr38Uqzxm6FIK0Wk/foWQfQkv/UtkfYbLZYUyaLKK6ZNBbV/OQadgrqmoKzQ3mgo0dVYqxh1v77T+SL9+GqE0kv7xxEZny/H74Iip5TL5r+sv2+KUFPHb/w9UWuXsqT8wu6qIi+7rSqy86ud9NX4ckOexbL1/bE//QB3nw2J41T2Sfk/m6saGl9mqOe+Sq6grN60xZuGhvxOyANYP4E1viKh/mr3ix/5e/zT9/4E09MFp+m1dsMbb3Jqw8b1fHnhskiVm6JyMSwTHNduFwHPc4g6AZZsjJfLBf3OkE444Iknn6UxTO665wLHJ6ecTiZ0eh0s+S1xpG5LFg/btqjk12aTpmyShDjNGHZN7rt0HtvZ4vJLx5zMj7CCguF2l6jbZ3IjpVhnnD0Y4kplR8fHLBYJ2ztb8sJq88KVCf2xyd2XdjBW38LJ6RWMwScoZNOUre/G2vwgqfwzqk8SBAlu7yFKU47SxDdeIjB2RQ6HtHiOjrdFUdwgTp6UPo3oDjYsVo+yWUlf+g6OdQfp+gyb9VwWwRcIgw01AfNlLRuzFX7otFaA6slgmW5LtCnCyw9EX6YlLxnyPRMdqySmpt26odpGjuOt5b3bJ10dkKc+TvcGThhTxHdR5j1M70TGLKdU7ru1kmOAVQ6lfIDdPSLavirXzJbkMwxlnah8cKRetxF9l62bhHqzHw76BK7PfDpjuVjR7URy+CLjmqqUF5qqZO/c17HzDf81Vu8uqvy1SDd52XRETrPmT37HHl93QbnYvvHQxJuGhsa/zFCbTP2qpaHxRsPEdQx+7M88wF1nOu2eWSdW0HijceuP6CoR0RcPY6Ch8dUATbxpfMVBTdmXDq/xSx/5B3zwE3+bxckUs+7jRGA5Nut1Qq42F/KgX683ravpaKySK3SYTmdMJso10mN7Z0RT19y4ecSdFy5yx5nzPPHUk8Rpgh+FzBdLVolyizQx8kbl0mRrZ4ynMpAuFsxXqzbum3JpNZuMfqhcL3coEo/e0KeoT8nrI9ygJs9N4lXFqBviotwl123ihQqbuGiYrJbyyxjRd/uYldTpLNk6f8Ja6rp+1cANvw8v+l6qqXJNKXBGKam7Jt9AlAylvPStOqLMcnr+LknxfjbVrzAI92myHvnqGl17TbTlk+X3Mj25izi7geE/zPae1G9sUaQes/kEFfduOOxR1yqQd0RVG8xmN+VpoRJKmDIAahFVyRg67XeVJSvbJLheJXK4rbVbkYPTP2njOqSn38pmPaQJXsS0NlLvVBZikcW3iIKotXIrpa20UBZt8npWK+JNxR/aiH6WuH5GViasVsptx2A07NIJQtI4ad2CXWlTWb1VTU5dZITS54Nv/O9wt98p3xXp9uqPONN21GTij7xrm++6d3j77BsPTbxpaGhoaGhovL54JfGmYrtpaLzReNnCTVu6aWigkytofOXh4cc/zY//zH/L48/+TEv4TGdr0mpFG4tMBcU3SkxbWTMpF5CkTbKgzO1VsoSiyFu3lyAIWjfUNC1agslsDFaLhdRh0Bv0W0JJWXhF3Yi8yul3OvSCiGSzkTpKakNl3atb90cvkHqykjwLiZdDjq86VHkH11YxyKAq1m3iAkyXzXqJ1dRy3m/rXiU1i3VCp2diG12suifFXsS2M0K3R5ON2gx97ugOkvRbRN4npM0rGI5cqy5B1ic0Nlh+irJbo9jCM89Smk9LPU/T9XZZ3rxI34y4544S7IL5dEQSX8LtOFidm9h+Rb5xoXalHxtUXDdf+pTlpbThyOGyErkNK2uznXb7KtupirtWUKlAvZXoUHXPkPock6pS2QxjcNZyPiA+uY/N/JKU7VGXEWUu1/MCo6mknlrGRlosLVZLjzyx23sMPNFvJW2kUnHWuq5FvkfgyUBWIm8m52SMVPZT17TJspR1HIvcXQ6+7i8R7P0OaWsjs+XVSTfDUpaPDj/wNX1+19vGt8++OdDJFTQ0NDQ0NDReXyg3P4Pf+65tRj23JT70oY8369DQ0NDEm8ZXGJR95q9+/AP82uP/iNX8Gk1hocL0zFcJaVNRSgHHD8iKktliRSMbD9f1SOKYNFFWWb5896lkEcgK9RcYn7A3YpOlHE8OW7KtF4ZQ5nKxoGpSSvnc3u4QhSaHxzMm04QwCOl2+hQqkYJZigw1hdyjyKfV2uJ4mhOneUsI9sc2w15Itc6JPI/R9g5JXnDjaEplNnT6HazKIl9vMJ0YW5rPG5fV5pb1UxRGOHVBMv88Rf2reNFN3OoeytUdGNZCjlDa75BsniLLPo/lfFZ+/jwO0p7TwWwSDHdG5aTURo/GHFCbJqr2IhuQLA9YLB8Seb9WzhkMugMuHIyxrWui4ynLm2PRnY8TVWTrM1K3Be6cTPqWJnWb1bA2ayzXRLrVkmaW45GnIevJLmV8R5td1owuY5hHUm4m8qxlrBLiPEd5kDZGhenPRb6l/LyRQ2XfyqkqlW1ySKejMrXGomtf5ArI5ZrtqnhdMvaLgjzJcC2Tc9/w/6J38Q9QV1+EdJO+217I997l8Qe+cff22TcPmnjT0NDQ0NDQeH3xSuJNQ0NDQ+PNhSbeNL6i8IFPfZJ/8As/znLxBMv5tA2q3w8jitrGCn2qGsqyZrGIydKSbtTFcfxbjJ2hDpP1pmS1TNrMmI7pYhkOeZNj+SYqa2ayWlMpQmi9bi2pGsNoM2lWRUUQ9VEJHFQ2VJXRUwX4l8I4hkcvGnJwdsjgQJnBnYo8MWW1oSotAtPDkTYcxxMRLNJSZIg31E3VunVatZxbxTSmskrzSatE5FwjEmGL3Jbxosh6FWfznUTlvy5d6ZBbj9C4N6iqC5QiZxZ/gKx4mNp8hiJfYje2bLs2NNZ1ppsF108LaS/CsA1KFnJfgtl4WKYtfblX+vguytSmWZ/BLfbk+xF5VuFwCUdlI+q/JDp3iCd34tTfIP0eUIlKq3yHWmUkDTNsu9Na/y2XKt5agGepRA9D6dN1CB/D8o4J+iuiQYYTZPIEKkQeGRblgtospLdpm9XUsurWorAsjNYF1zRS8mLSWt+5jnKZKDAdFSRfxitpZB7YXPi6/4Dt+/996koxea/uUqH+6ub4Hd55xuLfftee9P3N/yvcKil5z4cOKWVevZbcGhoaGhoaGhq/ddxKIKOJNw0NDY23BjTxpvEVgaq6lQXs/Q//Mp+5/PM4zYQizjEql26/C2aNaagg/wZ1XhD6Pge7u4wHA4osIy8L0kLKSxll6uWZLv2gQ8fzGfgRs+WShALXMQm9kIsXLuHYgXwPMRuH9VzxdkPGoxGdjkNDhu3UhGEk34ekaxOrCdg5iBjt5xTGNfJqKvJIY4VHlSnruZjlasNsviCMfDzf5eq1JdNpTDeyRWZpy7ExbJWhM6OQfjjSZ6u1TsspDZPGjOSIWfNx1uXTlPmI3H6avPkgQZPgOMrSKyeIaJMSFHVOJiKsY4MskY2XCWWtiKm1XF8SdCZE3Zs01lUM8zKm9SzZSupf5sT5BEP6bzlnpJ0xdVNSFg1VuoNR7pLlU5HrFJt98lTGx5nT741bF9FNOqXTNRmO+uRFRpIfYgUz0Zno2Cvx/aZ1V1XEl+equHEiVybimSq+nSIDRceNyoanMnCJvNLjRn527AjH8lprOOUS20hbVt1w9qF/h72v+Y+krHT2teKkGeD6Xe4Z1fzx7zqDZysLszcfinj7xx86FL1pizcNDQ0NDQ2N1wOaeNPQ0NB4K0ETbxpfEVCk2/t+7WF++v0/xmrzGZJFTKXiktHDCw2SZEmeVDRVjee4nN3fZ29nm6oomZ+eso5LTuc5/W6XocqC6Yd0nJDActgfjTierbi5nGIZDXVlyqfBfLqGyqHfGWDWA+ZzFYdsjh/WhB1FkRQ4tk+/d8DO9pi6XvLMc5dZrBKqSsUqU2RdLrKnWFapjP7lHkUgmvT6XbnXYbPZ4MjGqN8NURlDG8Nq44+pmHBFnrfkkGsrl9BQ6nRxomPwnyWpXqDKB/jV92LUFzDLm+z05gQiW15u6PY8TMsnyaU/0pe8NGmUdZtjilBZawlnO7G0vcaoRJf1KV7nBoOtq/jy6XSuEezclM8Vk3nJauHiWwPRb4ARPI87eoTKfl76VdHp1xTNkZTZtFZbplnh+RW2W0g/VqzWU3nSxO25qkqljoymVrHhalGilDdsfFvGwgtFHkfGtJFyRVtWWbq5bimySn2iN8uM5Lot8haUcj1LCkZ3/G7Of9OfF705Um+hpsuroMENuuyHJT/03WfpqViAbxFo4k1DQ0NDQ0Pj9YUm3jQ0NDTeSnhrmHxoaPxz8MjnrvHjP/Wz3Dj+LNOjBfNJSa+zze7WeWzHwfddOlFEntes1znr1Zqjo2OODg/b+7e2x4zHAwY9OQYjtkZjtkcDqaND5AfceX6Pey+ekevdNn7Yc1eucDqftwSY7/j4Xo88Makrm15/QBAGLBYb5vMFWZpL3SM8N+Da5ZTLzyxZnkKTe9h4bSZOP7CxRE5X5Awin+lkwcnRhDO7fd523x0EntcmMMgyRdrVNI15yzrPUJ81KrEBZtFa+Bm1jSHX7eAEf+vDhPUBfvydhK4rsjoqt0RrZVcmAfnGp8yCluAy7BTlylmXJWXeUCW2HAGFlDGyPnY2hsyX/tRtzDvbt4l6Q0xjQO1MaQYfx+s/QzSQdrsL2dD5UCs30qmcW9PpDsmzhni9kX5kraVb0czoDFf0hyKvKbI3DlXpSvs+VRZRJNJe7LSuqo7l4phO614rypP6c9FbQxjeSsJQFhabtXJj3bRuvk1VMD77bVx8518Q3YbyPW/H+tXgBF0Gbsl/+N1nGEWK3NPQ0NDQ0NDQ0NDQ0NDQ+PJDW7xpfEXgF973T/nU536JnfGMwElxsbFQWUHXLJNpmxRhNNpmk2woq6JNdDCZTFitV4RhyP6ZM21sszheM5+syPNSmaOx2cSczibYvsF41KVIM7I8p6gqur0etmuxjhecnMxJsopO1yKMTJIkZb3OsC2LyXQJeYRdb0v5jHCYYzgxQeAQ2iPqzRZFbpGzlHMhg9GwzY6aZznnz51jOBiymM9ZrhbyGyn9sn2Ua62K9xUFNlFoiQZc0tQXuVT/NiTzCyKrjxE9Sla/gFEt6YRJawWW5glUPnnqUkm7ZmPiWFJXZNEJfFzLkXMuZh1KuYiqCKmpKA0V065hcXIf68n9dKLzhO55svmQInFEhJekXyeiNmm3uIP1wiLNJm0cOKPutoRmFHRba7WiXBN2TBmTHo4rcku9RapcQ5uWgFMuvIbIkKcqfl5FlqqYeylNc8v9VP7Dtk0s6xbxqKwQaSJpy2jbs82U/u5DXHrXf4PfOUNdSp9fFdKeH9G1a37od+xzYezfPv/WgbZ409DQ0NDQ0Hh9oS3eNDQ0NN5K0BZvGl8RMMzrmOYjXDpzlm//uu/h3d/5bsajiPniJbJ8Q1rWrLINbtejM+6SU7MuMhrXJq0LFivlNmqzmK84mkw4mk24Kce1+TFP37zMyckptuJu0pI8TagoWBZzFsWEVTUDb814hzbb5s3rE9KNyflzl9jf329JJtPMuPeuO7nvvnMMBhaDvsNdd55je3uX6cmGl16asFxlxJuENE0JI0/KRWzimKsvXmGzUqSc2xJNKr5+WYm4cii3VNdz6HVDOYYY9Q5GcYnQ2Sewu5ili+E8htl7mFW5YVNtCCKbpilasm0QWfT8kmFosx312ZY6xnJEQYBKolnIv9wsKY2NtLeR9nr4wQVsZ4xhxVTWs1idD0lb4Me/H5cLOH6NF+YE3SVeZ43nhhRpwHI5J8tyVOZRz+3Ip9cmPjg5jonjBZ4fYxoxdSWHCugmMprGraMsUtJkI9duxWdTCR9sud8yXJrKVNtHwrCH53VEBzXB4G4ufNN/ide7RCX9fi1YboBv1vzRb93irp3g9lkNDQ0NDQ0NDQ0NDQ0NjTcGmnjTeMtCWT+pQP113eB4FY054YWnn+facwWDzgV2dvttrLXBoEuWl1y9cYO8qlTuBObrjKw0iXodatvk2o1rTE5OUAkYRqM+nV5E1hRsmhwil/U6Jj6aM+r0ueP8ee686w5q02SVJXJ/RW/scXA2xLJL4jiD2sVq3NatcjR2yDni8y98gMn8KlkcsZltc/1yxfXr19g+u+T+t3cYjgZkRcnly9dJNnmbmGE+nTGTwzAN5VVKKdfXq5jFPGa52LBeJlI2w/TmuL1rik6kNjZ420/hbT2HVYxwigNsp2SRTYiLFV7UYFoJjhydMCfyNzT5htVJSrbOqQs5KkUuLqhsaTuYY7olDZ60U2P3blCGj5Maj1I1T9GNEvrjmzThY9J+1mYgtYObeF5EZN8runQZ7qjEDjaz+VL6AL3eDk3lMTlek6d2m7l1uG3hhTKeUkdeLGVs17h+xVB0Ox516Ha6+L4vDyVT6pBxzJUlnUqY4UEl5+Q7VUnY2+POd/1Foq2HpC/rW5PlVWDZyi235A99/ZB3nOvePquhoaGhoaGhoaGhoaGh8cZBu5pqvGXxyx/4Nf7ee/4m7//Uz/NrD3+Q2eIam6xiFceYdkNRZKwWay6duYRpuqzWCXvDHYZel44d0vM7uJ7KHhphyL9sswazodvv4HgWSR5T10Ubg82Q9tZp1pJ0QdTDtlxCp0PH7TEIh/iE9P1uy1RPpydyv8F6sxKZFgSdQUsS3jy6RryJcZ2gTfBwfHjMbDbloYcuMBiPWGRz7KDm9LjEqM7gmAOKcollWcRFI0dJYzRt7Lgqy9nf7sqnKXJDLRJcuV6SFdIFW+Q0lq2rqsoyatsQeCZVWlLlOdvjofTLoBBdmdgs5xknC4tJIt98lY11TZnFGFIm9Po0lS9yVLiuQRBY+E4uMi3bNKPZWvQc26SckjuXRc+F9NUiy+Ry7si9Fpt8TmWkt4gulaXUt/HcSnS6wRK9RE4kah8RL3sYjYxNOKAqCtbSTxWzrtqoOiysTreNdWdWKWUi8hkFTthQ+7W051BIH4Kgw53f8WcYnP+OL2rpZpo2huj13/iaPt/3tvHts29NaFdTDQ0NDQ0NjdcX2tVUQ0ND460EbfGm8ZbFU89e5tNPfZxPPP2P+Nwzj5AkHtv7+7g9k2cvP8XNw5OWOOp5XbaHY/Z39jnY3mN/uMPBYMjQ80kXa6aHc+J1hut7BKGPYTbk2UYmf01Hvvu2SSn/1k1GXKRMZxNeeuEljKJkFHUxa4cybXCI2Nve575772R7p8tqPaesGurGxg+6bG2PMC2VECFhODI4d7bL3k6HPDe59lLF9ESRQQ2dnkXVVBxPpyyzFTsHAy5cvIu8EXkLRX65+J7J3u4WFy/eQRh2ODkuSTcu3U6nTexQ54HI5+HailxLoFCx3Iw2aUISy1f5XtbSL0PadAYYfo/MrcktFX+uwPHAd902k6ht2TR1LVu0mkbaN5ucyK2wFCkmbVRmgSnffeU+avkt4aZcbRtTGnJPpH8Ji2XOarOQdhPWqwmnJzdJRZDQc+iGLlbtkydRm1jBsW1c1yH0RaPKwq2G5WrDZLlhFSdtJlpbTqqjMSsqpxYZlHQ+Z7/xTzC69G6pR/rcvDpJZajsp57H990T8HvesX37rIaGhoaGhoaGhoaGhobGGw9t8abxlsUzz7/I48+9D9O7zGySkccVRlOwXMRMJzOKMsOyLU4mp1w/OmEyX2KbBk1VEq9XVGWhDNxYzxL5ntDb6uK6LpZpUuUldVXj2C6N/MszqcuCbhS22ThVttLGqFEJGBarKeuVXDc8vDDg3gfuZntnzPGJyph6y+Ksaco20UJd11RVhef5dLtdbMciSVYs5l3KfEvKLjBVtk7XozvIMe1YynqMxnscT2LW65TBsCPlVBKHLoPxAJX4YLo4IewU7G6rLKkicVHg2T6RN6LJAtKsJq0KykZKi8x5KfK4Fl7gEXUj8Grm8Uz00bTZQw3ToRFdVXZJ1qyljUJ0J/JXkGVyTo5K+uK4Jp1OgOOEom+VVCJns9lIf2t8kdvzPdFbcyvzaiP1laJw5RosMjq2jIWcSxOzdbEtmJHXJ5TVjLJORT6kbkPaaNgUKessocnlfCujJeUM4rSRoyJbw/l3/Puc+Zp/k6bOReEyNq8CwzCw/Q7fdMbk33nXPqZ8f6tDW7xpaGhoaGhovL7QFm8aGhoabyVo4k3jLQllzPS5Jz7JZ57+eexwhWv7OCiSx+Rgf4/tna02++gmTVr3xqwsOZ0vcB2DMAiwDEM2GgMunDmDJ3VlVQaBQ7KOcQ2zJb7qsqKQ+xQBFfiK0DIoi6JNaOD7DnJa2khxHEvKWpweL4nTJV5oSXmL5WLKarVss5umaS7nHGxbJTZoKKXeQuoqREZTKjKNPrXKLuqtiJcWeTziwvk78MOSp5464vBoRdlIf+IYx7XbetYq8cKNGZukkn6Z5MqNVTZRJg1G3WDJT+owqpo4S9nIp+XYbYw7lcFVEW9FXVEZJbUc642KF2dSlR3KyietKtFbxia/lZ214/uieKN1U1U5DhSBWNflLUs4bNGVRZZmbb9al1LPEd0YGJa0a9JmS/XciE6nQ6/rynWLRPRyfLxhOltRoDK9SjnPaPWe5bXopiIMPWzRv8oka1SljLUrZQKSrGa6yFmvGs7e/we5913/EYbothGZXh0GbtDhbTsGf+I7D3CUUF8BWMv4vueDNyhF769FKGpoaGhoaGho/NZhyJ5ZEW87mnjT0NDQeAtAu5pqvCXxwYc/yE9/6MeI42PK9ZBze5cYjwbMZhlJWjDeGjEYDynqkqyucHyL4dAjLzPm6zmT5ZQ4ixn0uuyMeniu1Qb+j1cb8k2OXULHC+l1erhugOt5+L5H3VTYtsFg0GvJL0XEqY2LciMd742pjYonn3iMK1cuE4YBykSsG7itS2WeK6s5S86H7b3KMmwd38r66fgLkfMpbGWCl57j5nNnefHJHRaTYeuuGm8WOEbNeNAhcBypt2Y+n3PzaMJS6rDMkHTZ4fhaQbxoWvfQqkpYrU9EplMsZ6MCm2FaooNcmkhrlquU0+mC49NTsiylHwwwqiHJeiR67bDeOGxSKZ+qmGtB2/dG9d81WzLM9az2e5puWks+3wuIok5ryRcEfpv4IkmTtt+KnJPS1NJ4liQkSUamEiQ0pujEbUklZcHmeB0cp9tmPG1qU+q2pZxLJ+qxO+5Juy6WJ4fozLR9FIt44d5/lQe/7c9jGKbIUdyeIb8ZTtjhXLfk//Hte7i2frRpaGhoaGhoaGhoaGhovPnQb6cab0k8d/Uxbi4fb0mdbNElXTstAWSQc3xyxHMvvsDJdEZaVtSWQRCF7G5vUcu/k8WEG9NTTldLCpnh/Z0R3UEfy7Q52D1g3B9hVreIt+3xFo7tsFytW4u0TqeHSh4QxylFoRIOeBR5zXwxpTI3eJHVxiFTCRDM266Z/U5ErxuRKlnTrLV4U+6jgTLvkl+xeJNQ1jMMO6aqc4bdfUbdBzm+7vDS5ZiwG3Dh3DbDMOBgPGJPDlMq9iyTey5tMRo6JBuDKLxE1YzA6EjdPanPlP6XGG5Jf+Qw6nWIPB9L/hXKRXNR0mQmrvTbrgw6ZkRkDbCaUPRat5ZrdeFSb3bJVhGrddrKWiurM89uyTVl+ecHjrRZkWYqGUWOqazuTJNSdJ+mhXwack9D3pJwcqRpO255kd8i3kSHvvTNUVZsqcFkkolOFdk2lvGMmJxmbfZW0yippG1lyVjUyn214Nz938XbfsdfxnJCaSO9NTleBY4fseUW/InvPEPPt2+f1dDQ0NDQ0NDQ0NDQ0NB4c6GJN423BGrlW/oF6Hf25OhiyAxdrpdMpodYRsPubh+DkpPJ9JaLpO9SWSaO49Dxw9ZqLatL4qrmaBPz+JVnePrGZTZyTpFqu9u73HnuIvtbu1DULGcLkjQlzQqypKIqTfKspiyUq6WJYUj9pcVkfsrp4prcEtMfR7i+hWu57I336PojGilTFhWmbbax0ZIkoVGxzpTL6HolbblsdftS1xo3mnDx/oLu9gk5JxSt+6SBW2SU6wVFvMShIgpsOoGJa9eY0sfOsIcbBjSWTVYZcp+J8k6sDV/6HxK4DYFjMAgjuq7IKLVs97c4v3eBQBRpFmt6PoRhheEsRda1yAdG2qdOfWWvRi46yVS2VKUAOaMs+FRCCmWEl+ZL1rHoK1EEospaakkRR8bOwRBZXPkaeE5L2HmuK08Xo9WFktOLPEZbUZsNNpO6DemDGg+VKEIqkvZSymzTuuimWUa8PiHaeRv3fNtfwQ22qeV6W/BVYHsBHbvkj3/HHvt97U6hoaGhoaGhoaGhoaGh8daBjvGm8ZbAJtu0VlKmYXHzKOaXP/osefEMRXrIbBZTNgnD3pB+b9BmDrU8B8s2yMuGogLfMSk2MY1lUFsysQOXxobT2QmHx0fEecEmKWiSnHM7uwy6XV548RpPP38DO3LpdiPKtGxjkjm2x3i4LfJUpJu8dRXt9ANcvyHLN/jKBbMqoTIZ9rexjYDFeonpwNlzZ1vyaHI6aT/9wGsTLLjGGTxrm7Q8Jc5OyeurLPPLuL01XmBhpia7HeWumpOmKefO7tPp+pwcTYjCkOHWmOP5hLSYS5/X0peE9TqnyBUZ1aHIGpLVoo39FvodHMunEd3sjLcYDsYsZ0cYVUoQ9XDCmsad4gYFXT+iXolsXs1gZ0ZR1KikE6g4dUVBWRet22yn28GPAmpl4teA60i/bEe+m1SFgSf674Wu3GuJjkTX0odMxYKzbJF/F9szMe0Vttu0xJrKompaRWvF2Bgl3Y6KCSf1IePX5HTG93Dnu/4rgt5dVOXm1iR5FVgiR893+fe/dZv796PbZ7+ysE5K3vOhm6Jr9XeQVxLQGhoaGhoaGhr/4ng5uYKO8aahoaHxVoDRKL84DY03GTePr/K+D/4D1utDjo5SnnzqBR56sMuo3/Dxjz7Ck9euEu32WhdO5d6YtkkLVEZRH8dz8a2GqsiJM7nWGHT6A4oso9hsMKqqvVaVNVVmYDYj3v41D9CYCY898xTB0AKpLzJ9Ds4c0JN7FeF1/dp1XNPhzP4ZVlnC8XIikkq7lK2lVlMZJOuGfn+Xrb7PqOu2FmlPPv0UcqnNgBonGyzXohOekfI2i/g609mRyJYzHI7p9AJWiwWLecLu9hDPdkiWawb9LhU1i01K7djS37ol2WzbZS7lfd9vkz8sFzN6PR/XbkjiRPppicxdet0x/W6XTsdhvZlwfHwo+nJwfJHbqUjKVZu5lFLaSfZEnn0s5VY6eB7DudK6oZJbmHVEXbkEXiMyKTs8i9lq07qlhl7AuNvHM21Wm6XovWxdRBdJTJxm2I7D1qCPb3akvoy8XuEGvvQ1ZrPJ6fd6bZZURcQNen0CV2Qr5xh2h7ve9dfp7r5L+rO+NUFeBao/jVnyTeMb/NDv+Z7bZ7/ycHOS8oP/5SOkpbIgrG6f1dDQ0NDQ0ND47cLEc03+zp99kLvOdNpYvRoabwYM45bHysufGhpfrdAWbxpvCTz8mY/wM+//n7GCNU8+/TCrxYsYioQwbLodn7wpKT0LldVU/RWvyFOSTUFVVgSeQVOpzJ82VWMxnW5Yr3IC22N/ew9HNh9JHuN0PNKiYrZOuPe+e3jnN34Nfd+mXCxYnS6oy5p+t0cn6pIkG0Lf5cL5M9x18QJVbbRxxu6440KbcEDFOLNdh4WKDScSdTwHQ2UWXcetpVen16WQTc5svWKTZiJXSlUkZElBmSv6yuRgZ5duoCztchZxwslSxY2DgcgQ+iGLpcoEWuGEAWVRsjMc0Qm7rFYxnufT60W4bk0Q1Diu8pytiJOaOC5xHJ+tnW1su+J0ck3OFzSGSnKQUFZJ6xpKGYr+fExbZW/1Wa4CDEdlLC1Fn6YcFtQqS6t8ZDFNlrQ/56LDLE2kDw290Ge716GQcTicLsjrgk0p91uW6LJD5IjOVwspr7K1urgyJpZKDCEVedJ3paMky0WHHnmSYzsBF7/xP2dw5t2ir7idG68GQwktOnz+kf+Jxz/+I/SiAfff+aAs6mp+fGVBW7xpaGhoaGhovL54pcWbsrNQ5Jv61Ic+3qhDQX0q0k0Tbxpf7dAWbxpvCfzEP/4f+Lvv+S+46857SFODw8Mj2SAol8UEy7apq4IyqxgMIvpyKCLq+rUZ09ma3b2AUFmV+QH90S4vXj3m8kvHnD+7zV13XGB5csIzp9fIOy5mWtA1A779a9/J2eEWbllilzlPX7nGE9eus7095uKdF7F8i022ZrFaYJoGpuVimA6nk1NevHyV8Thid2fElStHnJ6u6PoOdV4QRBEX777AYhNz5dpVKkO5wpY4tU1kBZR11WYPVS6b3b7KnGqQFRmOG7aWfPPJlK1+n7MHW1w/POFoMmO818OStn2np6KuceXyS3KfxdbWsHXdTNIViSLFTBUPrit6slF5CHzfJQxMuSchTVRCg5qqzqjNurUUtK0eVancVAMKY86mmZEttvCMPTqRbM7Ma1QcEYSiWy8A0XkmfbE8H8OyyDapSGNxfv+MjJHLiy9dJxNdTleKSDNEPx0Cy2nLTOZTMhnPIAgJOx0Z10L0UpOLztSniYxxXnHfN/85zjzwh6mLWOR+9UeTItdUxtObT/w4L37yb2A6KpbdGb73W38n3/r138W7v/37b5f8ysDhNOMP/dWHtcWbhoaGhoaGxusE2RO6Bn/nzzzI3Wc7JIlKGnYrM7x+9dN4I6CINmWooOJwq7A1Km60hsZXMzTxpvGWwD/+pb/J3/mHf4lNXDEc7baJE5ZJ3LppHs1mGFlJRx7YYegxGPTaJArzRczpyaR114wcu7WuGm7vM18nfO6xF7EMk3P7fe46f5aTfM3HnnoOp4L9fof7LlzikpQ9v7PLTr/PPKm4fDonlTaLOuV0fswsnnG8moDTEHgRdmNxfHLSxoG748KZVpbnn7sssnTYGo146fpJSxI++NA93Dw55qVrV1t3U8O2iHBwM6Ml4Qwb8rJAqiMrcjlXcO9d97Ez3uOF515gMVdx3Vwa02gzfCpruc2mwLEiRoNRS845lk3YDdmkm5ZIK4ySsN8lT2pWs5Q6p3XlDEKHeK2s+XJ8z6WU9nM5mtrFNDrUlWzGYhd3cAMznDK/ci9meh9RN4Hoc1TGIa41oO93pfyarMqlTz6GLKTT2apNSHGwpzLFDokXa2zXY7ZIWkvAIBAZPYezB3tcvXGdZ164JvIod949srKScstWXyqDalnCzl1/jAsP/RGRTXTzGgRUS7pZPtef/Ele+Oh/hSM62ts7w3S5YSVj9+Dd9/Fn/9hf5ne8892373jr43iW8Qf/iibeNDQ0NDQ0NF4fNKj4uwY/9mce5J6zQbtnUzGEX7Z609D4ckMRb4p0C4KgPRTxpog4DY2vVmjiTeMtgff9yv/CL7zvfyTN4NqNU0zfo7Qa0jrBCR3qrMSWqVpVNZkUUgSSslhWD/Fur8d6krCcxNx57znuuuc+5suM6XSGVad87dseZHd3m1967wfZbDaMxhFHxydcOH8HfuAzn884u3tJ6pefZ6fcuHGVazev4PRdrJ4DgcXxzRlNUjEchhTKSs52cWyLOF4zHo/wwy5XD0/avyb2Bj1m80VLqjUipCt92Q77VKu0ldt2latlhWGp5BDSYaOhG47o+CMc12STLEnSmDByCXyHdZvVNZa+25zd2yWUtn1XyT3n+skR22cOKIyCpExYzGLmJzGWYXH24IAoCjg6ukmRbkTOgSx4FklWEG9KqsKRzVdElkk73RPCfkp6cj/paojhX8UfXpYF0yRb3KlSvBJ1b7QkGWbTJk9YxhlVbRF1VJw3C7du2Nk6wHUj0bPUlWyknxlBdMsl9/h4Lve7bMtYJFnaJr1wpX9haLN117/LmQf/VEu4NXV5e1b8Rhiiu4jJlffx1Pt/mM1S5onlSZtjVmnC4WzG1qjHfXd+LX/q3/pzrQWc/Rb/61olOvvxD13nH/z8zTb5h/EaVn4aGhoaGhoaGr9V3CLe4O/8aRXjzefoZNZm3K9kP6eh8UbgZeKt0+m0h7J608SbxlczdIw3jbcEpqcvspw+w6A3YjXfcO3aIb5ry6bBYn9PZQ41Wc6XRFGEKT+v15uW5FLJFhx5kKvYbOPRAD/yyaqGyXzCYj5nsVi37qFDP+Ib776fcb+D5zvcPJnz8JMv8OLkBs/cvMrpbEmZFgz6fWnXZblaKCt9wl4XNwxbV89AFg9Fi5S5IXL02d7eJQzCNhvrYh1Ti1yWLCjz+YKmbuj1+m1mUxU7zpM6lfUalooVZys7/7adyPfoRiFlAtdeOiHebFp3VGURJ5WQZim5bJRAdOGF+NLG3qBPL4g4vKHImoytnQMpD5PjU/ZFppH0oVaWdGlG6HjsjLZxRY95kcoC6FI3htRbtCSmaYnMKlxak2OXSn6PojkkN67iBxW+1yeP91kvM0xb6b8j/SnbOHPK7dWLemSNRyz9l0bJ0xKjcvGssF1cyzrnpZsvSXcNzu2dZzQayZh6UofKMrvCbFJ27vwBDt72n8gKbX4R0k004ETMjz7FMx/9S9LUnCDqSl9uyaJiAHodi/liwyJe8vyVZ7ly7bLMkZJL5++8XcNbC2ou/f1PHPH+ZxLmhysKmSeyT9bQ0NDQ0NDQ+JKg9hiW7Dl/37tkXyj7o3WctJnzdZw3fbxRh4IykFDvaq6886j3Ah3nTeOrGZp403hDUdVVmxChXfjl3wcefpj/8af+Vz779AdYLy9z9eiE0rJpHIvFekHU77BOCyanC0a9LuPhiN2dXfrys9EY1FXJanHbrbHvcTpf8PTzL3D52k1Op3PieMXJ8ZQrL12l0+9z+XDGjemMs3fusYzX7Gxv4Xs+V6V8YzS8/aH7+YaveYe01ceQf4pQUy6kRVERei55WjPo77KzdYb1OuHo6OjWAiNlFaHlub70r6QTduhFfXzHa63BVBbWjJput9smgVDWYLaUj2Qx6shitD3cl8UpYrKYSX9jSqPEMBuS9aaNpWYYNY4TUMp9XdvBaWpu3jikxKK2PJqqwTEq9rakPyrTQlXRCyO2B1t0gog02xDnMbbltBZ7KraaaYu8oXLdLLCkfteQulhRNtO2PdMMMeqO9K0myZW7aoEndedZ1mYlNVTcO7fLZN1yZuxudUg2FWncYDYOKu1q7TTM0zm24bA/PMNw0JP7U9FRTlPGDM99N2e/7i9hOtKO8o99DdhyfTl5gs984M9zfPNZKtMljHy8QPoqssZ5hrpbJd+wZCzW6zlPv/AYn/38p9gajLjr4v3teL6V8JOfPORXnsuo0ozFyQb5tWitODU0NDQ0NDQ0vjTcSq7w+1Ryha5FrGL9FiqUh7as1/jyQ80zRbIpsk2Rbop808Sbxlc7NPGm8WVDXavFvaGsaopS/WzwgYd/jb/3Mz/Oxz79Pt7/sZ/jH77vx3j8xq9yc/IE12/eYJqmJHWJ1fEoHYPj+ZTJetFmGN0bjpnNZ+1DW2UedRwbx3baB3map1w/PmSyUDHaoD8eYtiGXDfpdFxO4w0vzI85imesizVpusKSdnqOh5sql8+KyWZGmSRtIoG9rW3OnTmP7fpcPzwlyzLGoxGD/hbD/i5VZTKdzOR8Qt3cysyZ5SK3rCd1VcmnyrQq9UcdXMvh5umEdV0xGPVxTIv1coGNySCM2Or28N0e61Tuc206gy6mY+G4FpbU4dkNkfRXZfz0pQGVfGHY6WBIPV7UJ68M2Uxl9EKnba9RxGZeEInsoRuQrFOW6xWN1KMYsjTPKBWJ5ju4vil93xB4IkvHlnFatPp1rDFVNpKyBaavXEIrXIZSzsNC5BQ5bDekNANWoj/brhkNXLkvpOMPCT1F2EFpFdROQbxMqVaKPDQ5nRyzkXHo7n09B9/wV7D9XdFVqqbMq6BpLd3i1VU+9as/3JJvoqSWDHREV5aMsSIoV0lKnNV4jkMU+NRlxuREdL454fL1z3Gwe5aLZ++7Xeebj596+IhfeCJuLfwq0fFqotynNfGmoaGhoaGh8XrgNxBvm1vJFTTxpvFGQb1PvGzxpok3DQ1NvGm8zlAxzFRss4985MP85E/+z3zg0z/Bzz78OB/6eI/tcIsnXvwo/+gD7+Hm7DO8dPwos9MrjL2ahy6do8ksXEWkNTWL2bQNzG+bBpWykCqqNi7YYrXk2vVT1nFKrx+28QIMKdNzO8STlHVZEW4ra7gGI8/xlVenVVN7sJb7z+0Nue/sPlefvs56tibq2KRNRlHnbeDPw5MVD3/+KUq74sJdd3Hu7Dn6bsiZgx1Mv+Ha4XWO56ecLo6pqpXI6+IarnTcbjOVYhQUjeigTAh8pP0AI7FIixICRWhZGLXKPuq3LpeWadEfjrAaj8m1SUuy7Yz6mMpqzvExa1sOhzA4w3wJFRndoc9oe4swGoJcs5uKwC7xzIiyNCk5wfF88synKFeiO4M8dmWxs8myWuQDO3BxRDmNUVI3qeg8EF2a2NFGFsmAphQdOqmUm1FXGR17SD/q3rKMc5w2Nl4l45QlMcPIYdS3Wa7XMgMs0dWI4TBCioleCraCIVUZc7w4Yb3qyD02VmePM9/8l/F6d0n9m3buvBpM0V+eTvj8R/48N1/8mPTBETl8Qqm8SirMXOZL4ZOtbemnh2+6NFUhY5G3FnGuF7BM1nhWj+/8pu9rF/03Gz/1yDE/98RaNr81bSKJqtHEm4aGhoaGhsbrCE28aby50MSbhsYroYk3jdcVH338Ef7WP/o/+NCHfpajo49zef44prfN73rnv879F7tcu/lZHv3M/5+uO+fizpiBP8CvPXYGW61l2Lg/YG97qyXfbMskvO02qYL1W57NYDRsszIpSzNl9aQSI0wmM/YHO+xt7TPLYzZlhi1XzwwGLXlXGjWW71AkOVt+l2+8/23sDcbkUoci2Bb1RtlEc8+Fuwi7Ha4d3+BweszVmze5cfUqq+m0dZHcpDHPPv8M62xN1ahkByllVuDgEyiXTTcTDYSkSYfNyqcTjKVPBoGbiw5K8rppZSiVNZoXyIpksYpjsrLEVSSbSv3uK3eAhOvXr+P5Um/Ux7R90jxktixZbiZMF1NOZyvW64psLfVKeV/UZFldluuMuLgu8tmkG1nkrJhu1MOse9i21SZFKEVvhmu1CR6qWr5VhcgVio5rGiehyF2qPCDoJnT6CXXWx6mHuHZKIn0vWoJRWdnlFFlMKHU1UuvxZEFZlCK34ttkfFTiiLLCq5VL6oZFsaTcDNk9+/Wcedd/QjB6gLr8IqSb5cr1lM/80l/j+lO/KIu22Y5rL/CxGoNkmUobjsyRoYyfL/0AzzVpKhXDpCQIPBzR63yRcu3KEU8+9YTUWnPx/J2tleItB+FbG4M3Cj//2VP+yedWLemmXHdV25p409DQ0NDQ0Hh9oYk3jTcXmnjT0HglNPGm8bpAuZWqh2nVxoc3eNfXfwNlEvDMlWP+jd/5u/m2r7uXn/zFv8nDn/5p9rsTvv7OM5zp77BeJMxXG1abuM0QasoDWiUhWMbyfbPhZDprY4WFnaBNVuBYNqUidKjb2G6KxKrqmt3RFg8+8CDTzZInn7mJZ6qYYl1K2WTUbSyzgDovSRYx4+GAvd1tpssJ14+PUbkkI8/Hlj5YloqtVrQBaI8OT7h24zrHk0OKVCUfsLBNiyhypf1GFpGQMAxRGaJU9k5DFpS6HJBteqSxi22E+G4lcpc4gSVy2hRJ0lqJKdLHFH3lVdnGvVNWaElTYwQ2ihpL6pysKUjlmtNRmVRVJiBX9GCwihccHy6oK4vBcFfORViOKX21qRubxlqzWKbSX4+oU7E1GNCJBrhhQ1pspC3RWXMrgYPZWBR5hVH3KDNHdJu2FmnUt5JQSHdJN8oCThFhMiYiv3JVrZVFoWlLux5JWjObKwsupL82uehKZVxVCSbCwJN2EqLemEzqbpyKO77lzxLuvEN0pZJGvDpU3Sp225VP/A1ufvaX2N46w9a2yENFIptHRZw5niv9MFsdFcplk4zGkNE0K9GVjJDMxbIsW5JruZzy3ItP8enPfJpPPfIoP/dPf5H3ffhX+fijH5HWRKZzl1r527a/TJuCX3xswj96dNFueutSRaST3xRpqyXeTm8Tb7eKamhoaGhoaGh8CTBarxFNvGm8WdDEm4bGK6GJN43XBT/7q/+UF166ih/GPHHlZ5mvXuDzT32Ow+UzrOo5//Rjn+Yjn/klzOoKF4YWPdtmMU04nK+Y5AmbbENTFhydTLl6/ZCsSDFsq3UvVZsHRbyZsoE4PVmxXG7odPzW5XFnd5fxqM/Vy8cUucnehV16gz57oyH1Zs3J8SmlBY5j0ZWHfhYXzCdLNsmS48kpSVXihCGeLAbJ/JTNZtO6UY63hvQHIaYLSVmRLXN2wxF33HERx3WZTKfSTo+9/R3SbMViptw5x8qIDStYYTgTbHeFsgVzmj6WEZEXCanUn6QqsYFKGGBSygaokX6t4oTlakUcL+hEHmcO9qRsxmoet+6hyrW2qFJ29yO8QMXMy2UR69Dr90R+k6pM2cyVa6aPFxWkSYPn9HE9ZXmmLOoCXF/qSVakoudK9l2t4ZqSsATXknrsqCXa6tqibiqRvCLPKlYrRW6mBKG0K/q6RbLaWK4vuohEl7nIU9PtdAh9nyzJyFIpH3gE0hfHMxiPL0j/ZAzu+bcZXvhdt0m319j8iRIt22PyxD9g+eyPs38u4uIdY/rdPnmaiO5Fr7bZjnNe1yxiZX1YyI1Za+mmMsuapiM/13JexZWzCCOp05S+xDlPPnuVx558UT6f5vmrT/PwZz/Co098lo8+8nBLFl66cPGWHK8jfunxCT/5iAyQ0mpLHN/aePwm4k3vRzQ0NDQ0NDS+ZGiLN403F5p409B4JTTxpvG64B//6k/zv/3cP+bzz7+Pp278DDdPnmO2XlPbMcvkRV463JDkBqHT4FAzna64MVmyMipOm2VLtHWcgMU6bUkhRWiNtrYwZdOQy0ZBxXFT2TSXq6SNi3awv43v+/S7PTzX48bVQ44Oj1mkMVtbXb7+wfvper6UXzJN0vbe/VEPx7SZTaekWdK6fhqOJ22XOLIOBK6BStgQhgFNXbNRBFJZ4KikBV6H8+MDds4ckMq1k9kMN1DEk9S3nJBubKgCTH9JOFjghjG2k2BIWavqkCZIuZUsOnZrSdbphrhyb5appABZ6zp5fmsXX/pupwVDL6RnhxxsnaFYlyzXSwwvIexUWHbR6sCyPOJkxWx1g/ViTraywPSwg1zqBc8ZyAZr3sbLk4GQa7mUj2UcchkB+WrY1IWi3pSlW0UtOrAsB0Pqr41VS7YpMggZI9NMcWwD07bkcBXDR2PIz6Yr+lNEoo0r15QlWpokcl/ZkpBZnmKLXqOOib37bzK4+AehUSSZkuDVIPI4IVc+/b+zfPLvcvfd2/TGCavlnHQVSN8diiqjVBZuolvVlyCK6HZuJVQwpFHbCrBNNYZGu8F0PUW6qXhqFbbdwXfGMmf6IofREp2ni6s8/tyjMkevMOoN+I53ftdtWV4ffODpGf/7I/OWZvxC0k1BE28aGhoaGhoarz808abx5kITbxoar4Qm3jReF7xw+CK/9uiLxMc19bohXdxHXXwfZbZFtnoa1+jKw3eHxfSQ3qDDnfc/RO13OFxOWGQzLNkIRI7K1Gnihx5hJ2xdGm+5Yta3CAnZK8hlPJWt1LFZLle34qV1OuyOxxRZxueeOJIyFed3tlgcT3jpxiHOIGJnPKBrKiKmpKgKbFkAasNsybU0LWV1qDDsBtt2sEybLMmlrIHne2xtjxlIG1mccaTiq61WrRWcIgRPTmYkKnbcto3fWVIZWUvu2KaycgukXwWuO5e6Q8pqt81O6rimlFGdUWRQje84jKI+58Y77PT7dG1XZPWxK5PI7xKKXvzIx/Rz4rVKUBDjWB1Cr3fLKi5eYNQVHW+E40VYUq6qXAJ3jB/kLcflmJEosCAvpf+1yhQqi6AfUJeN1OOT5RvRi8gl9VpOSmnMRfcNdeXh+CKqpeKpmS3pZsuJRnSXie7TIqeUtj3PxhDdqrh7LZnUyDyQMV3HsfQVOnf8frxzf7jVP41i814NskkU+U9e+Dme+NAPy7hmrVXbapZzdLMmTjwsaV/Nh7yQuaE2kNJ2FLqtVVstY2IantSvSDhHdGBQSXtVdcsSjtpExEWmlLI7k07lmI6Mj2/K3CykP1Om8xs89swnybOUe+986LZcv328/6kZP/GxY9GKSZWnv4lZ08SbhoaGhoaGxusPTbxpvLnQxJuGxiuhiTeN1wVPXnmej33yMtbmBJoXuHa6IC3voEw93OZFBvLgtdqkCMfkpIz2z+CHY7le0ZFnsF01mLbXkm7KUmqTbDg6kbrkIa3cKZULoGWYeI6K8ZaTpRnxOmETJ4yGA87unWkJs7SKCTyHAznnyqbjpZtHZFbF3nYf2XW0Flmm61Gq+F9S5yYvsVUCB1vRUqXULXLUBluDLe655x5UgoOp9GUdr9usnJcPb3KyXFFJ3VVjsJjHcqvNhTuGuIGyzMql/z3Z7Ej7ZiR1KcpFtbvFOttria/lckIcz1v3UJVEYhCpbKQVR9OJ3FuzPRwSeSE3bh5z+fohlehluLUr/fekJQff6tEPz7WHa/fpdYd0I4NxT34ejLG9TDZWAUbTpRPV9MIuntnFsZu2z6XajDlOeygSzLVMKjlfNyO5Z4vaSKR/c8rcp84H1GQyDLkUFT3J4ChXW1PuUcToKlnRmHVrDaeIt46Kxdfv3nZJVVZtFeNLv5/B3X+aNpWBIt5eA7YTMLn2WZ7/5F8nCiscr8PlF4/ZrBzCziWysiP6q6XeSmSScZM2VUy5IknbeWBYDqYhusxURldHFnfpo5RRpGKjMsk6PemjgelU2K7IJ/0sK0U4ltKWIhcLDo9PeOqFJ3jmhU/LnDrHpfP3t5vU385G4cPPzPjfPjWjEp1VRfaqrFpbr8y35ekt60K9H9HQ0NDQ0ND40qGJN403F5p409B4JTTxpvEl4wMPf4q/+4s/wfWrl7lzx+LOe0sWRQXO22jqkm7wad79DRf5hrvOkZcnvHDjhHVacnpzyerqkm+64148x+X5w+s4roNhmRRlQZJVrVWWKw/r2XTekm6u52IZFt1uRBSGzOdxG2OszFMcy2Vrf8xiNsMqau6/605WWcKzN25gNRnlYk3UGxD2eq2LohdEUp+P6/qss5y0VPXUVHnF7nibe++6hyQpeOrJZ1jna+y+sjoLRPZc7q/p9YaEgd+SKsPenrQxZDKbg53gh2XrelnGLtm8L+dH3JiqJAy3YpHJbXRDB8doMKqSeZqyopZNUYay7FNEmGKD/OGISZqwXJZSD+xvn2VrcAZTJXFY+2xWjfQ7pK7m+K4p/VFxz1ZkqYqhp8ivZZsttcltAmkvbmUv2sykKk5cIXqoCkVAWdL2HkUypJT7MWdQ9uTYk6dEgefWGLWvRMOWMVJHXlWykVMutYbcL3VmGT01Lp1Q+itju0o4uPt3csc3/mVMK4BaJRR4dSgLvNXkOk9+5KdJFz6Rdx9N0eHo6BC/kxH1tzmeyNhbtug9ksW7pKlSOoHMCUtZH6rECh6O2RNdRBjNrWQcvX4otUsfS1noq0DmVoUfNAQd6ZZdtHLXVdMSn8o0UMWoc5VVXZPy6Gc/yWcf/yTv+8jPiD4T7rr4QLtp+K3gEy8s+bsfO6VoDJlPKp7dq280lOtsLXpctcTbb4/g09DQ0NDQ0NB4JTTxpvHmQhNvGhqvhCbeNL5k/PwHrvDBx1aU6QKnarDMfabJnSTmObL0hNC4yUP3nqU3HmDYDlQG5XqDU+RyDd7x4D3YA5/Hr77AapVT1w55LhsGw2HY70j5jNliTmvnVJYEjo0UQiUbCPommZlzdKKsyNYMdgI6PYcnnr7OdG1hhhbL9Bhf2rXNLkvlHrpesakLcpEjWxv0gwO2hztS34pUxYMrlMuizfkz76Ab7TCfHFE6a+R2HMfFkn+hB2f2As7t9yg2a2arGUbQUOVlm03UrAPms5plHDJZ9pgvzpBvhozGDcNRIpufGa5hMeh2sIyCOI3bhA5hELJYJSyTHFt+3trdlu8n1OmM0E7xo5KJ6OJwckJ3YFJJfxzRV5p1OJ72ObzukC370qd9kSNjrfqaSD9Fz1akspTaeOqQxa/OlaXYEmUD19jKJTVjq7cr113RxSGbYkNVeWx33yb97ok8G6zyIsvTIU3lMOiD72REdofI9fF9g6Y0iBcVy1lMb/ebuO87/iucYKslyV4Lyn00lj4+9tEfZzMp8ewLlCJLVl+htA9pLOW+mtIkh9LXhu3OLgM3YiBTY2fPJOgWIqeJ3XjEKhYea7ZGFlvDDq6lXEyX1HI/XgWiw7pZi54bolDF5ctwXZNOIJuBKpefDQaDoE3ckaRzbhx9nhs3PsfTT36ep55+pnWdvffuB25L/upQpNuPfeRYtKrcS78I6abcfa2Kf+WBIZ95ak6myMGW2tTQ0NDQ0NDQ+O2j/UOpBb/vXbuaeNN4U6CJNw2NV0ITbxpfMnZHO5ycrnjh2uPYzYS0qJmmJoeLG1gcct9Bh8X6mF955DMsNgVZWrBS1mcq4H4AWVMyLTYsspT5LCXdKAILXNsmDEyyzZzarEmKilo2DZHvsFmlnE5iuv0RfmeHJJYHeV22GT9VDDWpnuvHKd1hj+0dlyJR1lg7OIHPOk9uxSYrGqlPNidZTTeIcAyLIs2wDBejCdneOkdtFDz7/FOURgJmSbaq8C1XZKgZDy1C3yRPS04mCSvpm0pWYMqmRtYX4lj6WuySZPfJZqeLad9guHMsMs1Yr6ZSzqPjH4jcys+xZjAMKbOKJClRWT3jjehkMWW9PKEfWmxthdhhwyydcWNyGVf6mmeiqFL01OuzIZNNVsPu1ohhX+TbycmZEBcqs2vOppR6lbuuLIIqrpxy2UzzHCfyCUIfl5JupGKjramJ5ZwskKaB2+xTGWuCwVrkvY8qHYrSEqJoKnpa0fO7bcZRFbcujmUsT5Z0xg/y4Pf+fwj7F2RYFPn06lDuoUWa8+SHfobJzWfwvYGMXy36iFvyzTQDqmIkC/eKIDjCatb0IxvHKmTxVkToHrPJAbaxw/lzPSmXyKZyIfJtZA4pQm6Do5JFmJmoqcJ1VauFtOO0Vpa5zAtb9NGR/ttG0yaMSPOSpcwvGUmGUVfarFlOF1y+epnHnvk0A5lzd9/54KvSaY++tOJvf/hY5otF+ZqkW4Pl+FI7/PHv2OWbznf5P371OoXKbqGJNw0NDQ0NDY0vGS9bvGniTePNgSbeNDReCU28aXzJGPRsFuvPcPX0w+yOYtLsClk+lysxl865XNxLuHLzaZ68umCdLUmrHCNw8foRSVUyjVfcOD2VJ7RD5Ec0lbLkonXvy7IEx3EYbw1Isoyu3Hewu03od8lTj3Kzx2a+y2bZ0O+alFXFzZsndMKIeFlQ5QadyJMyS7b6A/YPztLvjUDaCGURGA4C8uKYOF4SeQfsb72N/fGDlLUpst7g5uRJbkyutnzIZlJjNwGuZXN6uhB5FUmmkjN4IvO2tOfLhqYg6Kzp9PI2BlyeHlCu307YdejuPks0XOB1ElTGUBD5c4dVXGNYDZbbcHqiYr/VInPUkmrr9VLKVtK8w2yZsxIdJFXGfCnnRSbLCagbC4IJpfN5trZzRqNUdHUF108omhlpqVx7YyZzGZs8IS9Ftrpmkxcs05RKFsFecJbQ3qKyTmV8rskCGXLu4O1QehyePE1jvyR9S7CMCM8xqc0jOSasN5s2u6xKQrFcb1ivVpjBHvf+jr9Gf/chGce4nSOvBkW6KbL0+iN/n5tPP4frXCIIM0xLdJAFmMUl3OZOzKYv20e3zXZqu6HosGRTHXE0m0k/95ke3yt69Oj2lnSHgZRtODlZM52tWvLOMAvpt0osYWGbttQnjcvYZEkpG1Fll6YSMnjklcoKG7LJVAZaRby5Mg4y76TcYrHG9UxwSj726Q/S74y5/27Rzxfgs1cV6XZI2tgi/xe3dDPk3w9+/ZDvuGfAPC74qQ/eEFk18aahoaGhoaHxekATbxpvLjTxpqHxSmjiTeNLxgceeZS///M/ws7wJmf3HZbzGxwfHtLkK3ZHNfnmhKPJgs6wS+h7uK5NJwoIO11s5TYqD+GsrMkUCdJYOLbLsD9o3UxdWz2ka6oalosU22yIIgfLtvG9IZYxZqlif5kl/VFOmq4xzIpBL2Rna4ud7RFn9w4Y9wYcXrvWknJVYSi+h8ViTrJZUTYJfmDR743xrQOausN0eYNV/iKbckZWVewND+iaWyD3mSqZgF+J/DbruKDIu3iRi+kuRT6wjZCmiFgtLZaxSSHCq9h11BZJlpAVsXzG0m5Oaaww7UyqzYlXKdLULRgq86hFGHiyaIl+RObTWcoyUYkPlPVf1tYZdiI2Wcrx5Ibcm7QWc6tZLLqPOD2Ucokn+hQdxan0ZUVtVLc2XaZFWlbESY4h+u74IzxLxiQqRBfSB7MjOjzHYrXh5vEzjEbSj0x0NslEdzmNGRN2Ic9T8rQWnVstoWe5Iy5+y3/B8Nx3UOVfhHQz7XbxnT/998iOf050FIoe9/EcFXNtRSb6MeW6p1Kq1o5cG2JyXjaRMubS7zhfsEhiarNHXm9JP1ciyyFRN8ALvTZGXqkmjcyFxriVuKCRekxD5pN0vykb2YDKUVqij1vZUjMptJKNqekEUk9H9G6SpRviOBbdFvT6tlwzOZ4fyrWA3/VdP3C7N/C5a2t+9CPHbKqXSbdXQ9O2ozbDP/iNI37n20bt2ZXM+/d8SBNvGhoaGhoaGq8XNPGm8eZCE28aGq+EJt40viR88OFH+Bs/+SO8+PyHKacvYds1juUQ2D7b3Q6DyG3JHttyOTPcpev6OLIZcKWMVdVtnLPI8ahKuHF0SlM1nNnbp98Nqev8FvFk1gRun2FvXx7gJaezOZdfWmJaFeOxT78XsHdgUjtTVusppjzTVdbTrZEvP+ek64SzZ7ZZLhe8dOVquwhEQSTf1yziFMfv40cGvl/iKYs7aWMWv8QyvoFyAR0OdvmWr/8uzm2f4+mnXyTNUr7xnW+nP+5x5aUTNrEl92zkOGnlbwqPNKlbC7202oCzko2OQ7x0W2KwrlORPccPTFmEbBx3IHIGZHlKEEWyOLmKi5TrHo5jt+3Jfom89hhvj9jaGpBnMeuNIvEqMtFTsinYHhxQZiVm5XMwfhuzY9FrNaDb2aFCytYL+a4yjRot2aZ+VPHsup0+ntWQJzN8Z4Tv7srmrMRyYpbrCZPJgovn76QXbLNZy1jaMr6hTRRG0s+cxVJ0nOfyNHE5+3V/gdGFf5WqWEs7r765UySdyjj64if/Z64/9mP0BzIPfEfqsrGafmulWBovYHcex+nInKhDVK6OjKnc7EjfQ+KVR1EOKOstiqYnMhuM+qrFDJWpVGWvVcRbQyF1G22SDqNWmU4b0bn0X2QwTVfmpS96sFsC2HIKZosFjQleZEllqbS9aePBhaG6pxG9mZTSrdPFjNDr8rZ7v5ZnjhL+5gdutqRbmcl4vwZM0blq9w98bZ/vf2h8+yysE028aWhoaGhoaLye0MSbxpsLTbxpaLwSmnjT+JLw3o/8Kh/73M/Qaw4pVwk3TxZs75zj277hm/mau+5pLYxS5aFnO/RND9e0qcuSKstZTucsFyvyJJUNQczxJGazLrh0xxmGw46UywhDl8ObM+JlQy8Kpe4RUb9DUWd0OooESijy49ZFch5P5GcL1+jSjwaMBj5pOuP4xtXW0sxyHDbpEhFBZr5FWYfUxpbUdUCWOxTVkjiTtoqbZMWJ1FVjNreSKajMoFmJyLhhssjZ3j3DJsk4Oj655bYZx20ZleXU9Qqpe47pJ2BX1E0gi02G70/wg5ggqFoix3f6JPMtZtfO49p9DHcqG6JargVy+JiyYVqtVy0JVla2yGgyHnWlDaXDXFoD03HxwlD0LAubsharZ+zvdtkZ79HULo0h5bw5/aEhZQw5Z1HLZsxSsdUKRdhtCKUO10nZrKakcURTDkiLjdS9omHDapHR9ffx7F4bF84LTNG7yWaTy1FJ/w1yqevg7T/E3j0/SF0pi6/X2NiJDI4bcvnR/43PfuC/pVDx34yKICqkM3JXtkddiL68F3H7T8jnArM6kBsDCnOBzRblZpsyG+G6Q0QzlFZM6JfSj4aj0yvM5jJ+edrGEkyzQsbduJWptGxE/hLLFD3Iut+okbU8mRtla9lm1MrisBJ5armYE3gmW6OQwL2dbdRwRHem1BfIPDjl85//NMH4QX7u2YClIgtfk3RrbpFuUscPvL3H733H9u3zt6CJNw0NDQ0NDY3XF5p403hzoYk3DY1XQhNvGr9tqKX72ec/x1PP/ALnBnB+/xKN36PTH3Ew6DO9coWnnnuGy6s5KpLW/miM4VhsygwVtWy2XrJIk/Z7GEVsjbaoq1QezCmzecLJ8RTb3NDrhPJZcePGSySpcrRsqJqCMOyQJSmUMX63ALuh49zFILifc3v3sjMesj0KKTcFTz17nY2K9+WULQm3SgpqY5uqvof5+h7i5UXqIiTlCo172LquVusuVhkSOhueeelFXjxJ2T93J6uVx83DFYv1Sn6Dcro9W+Qu8Nw+W8N9LMNhsVzgBLLp8WyK2iLPp1jclHpXVCKvst/yHI900WN+Yw/HM8nN51rix7RNaumfad2y3DNkoXLcrvS3jyN6WM9Ppc8ZQeBLPQbLtWymMkUS5rKhUjHXGmw86tKTtmMM/wb9vkPH35UFz8b1fNF3KHfKCOYZ/cBlEPXVj2R5Im1ZogtL2vbwvS5ls2I5W5KuFaG4wLDXov+Uo9MpjWHS67ts3/OHOff2P0lTlyLDy/6yvxGiDzfk5nO/wKPv/6uinwYvDFgvpU1fubhapEtFuHrYirS0pJ2si13fJ/fuirQhgbmHWUU4lokXySxyVjKmMaaMbRGvSFQiCTaiMwPDUm66UpftiFwVZaJIvhovsGXcKxmTSsrZbJKcZC0ylLcs8Ww7kPnm0vVDuqKrfJWQbUSnbkTRyFhWBrPpEmtwD8vR7yUzOpT5F7F0s5SlnckPfE2ff+1rX0m6KWjiTUNDQ0NDQ+P1hSbeNN5caOJNQ+OV0MSbxr8w1JqtnpuPPPYEP/8rP4NZPkvPLtjfu0RiOzz9zHNMrr7AyUvP4vY8lp7FjZNTPMdhlq45nE/Z1AXLqiCXTYHdVXHffAaRz/Z2F8dWllk5RbZmuZgxGkWcPz8gy1fcuDkhSU0C/4Dx4ALr6YZkldAd2ZRGzeR6l6kckxupbDjgzgv7NGXF4WxOo+K4DVzKJqMxHQzzrNR1N1XzdszqGzDrEYTP43aOWlfYarWN10SM+jGpm3GYqBSoAxYLj7pWccEqJrMjLLPAi1Twt4a+fwebyR43LtfSfgenU1E4MyLX4uzggE4QUdUb2Q6JzP1K+qrszwIsJ2WdXafXl+tS1dHxVBYppJ8+RV6yiQuiaNASb/F8QpGkInvJKk6Yrzb0/Atc2HublG9Yz1Z49TnRTZfGcBjvuSymE7IlLFcq4UCF56vMrTUUKcPIY9i5ICPbw4lOGG4Z5MmIk+sDPHeIGy3YbCaiEw/DUaTbAturWlfXTsfmwtv/ENv3/snWjbJpRPjXgCKu5jc/waPv/wvM1xM6/Y7oTlkUBvS6IY7bsJwVlKWDY42pkj3S1Tns+m6KZk1pP9da9ZlNjGklLSFpNtvU2QM4tS+L+xWirnIHzUlEP3VtE7gqjqAv45ZDpQhej96gi3K4zWUDqrKL5nVNz+sz9neZzxLq0sK3O1K8Il8nKkwcVdGQFgZF2TA5ndLdfpC3fe9/h9+/QPVFSTflwurx/fdF/BvfsHP77CuhiTcNDQ0NDQ2N1xeaeNN4c6GJNw2NV0ITbxr/Qvi1z3ySH/0nf6tNIvDc5WM+/uR7uWMP0tLgkZeuM0s2rdvotcMphBY7Fy7Ik9fm9OiU5TphMl8QrzMSOcoMAivEwWW+yJgs1oSRS+A5dKMunj8Ee8jJumgTFPS7PaarFV5HBb/3OXd2myJLuPrctZYIrEsbqoqiPMELF/RGNbP1EctkwnyzltnuEPghaZqTZqW0Y9MJU5rySVkYnsIJnqepnocsxq5tXNsHx+JwGjPNS3KzZjVJsCubu+7Yx/dibhxel+5V9LqN1Fuwu3PApYsHGN6N1nJMWWZVqUGThnS64IceWQXrTc5K+mWYOUFnitnUUmYgcpSE3VzuzbCUu6Ph4xUBSbZinYusZES9WrrZpbEqDGso7Y7YGvYYdx3pT0LoiTKqkE3skdYW/mCEmaXsB44senDj+Ij+eNQmjTg6OaWxDdKitSOkNtQYzVp3SscPWK6UldiIQXfMXRdGdLshs8kU1/TY7kYMznw3o/v/LKaMoyJLXwuWG7K8+Ryff+9/js1V9vYC7CYjXkhfGXF2v8/BvpRD9JXLwlwOpZxMrEplbc1FtmcwjRMs8w6yYoTKCmuZJ9TkIvNeG3utNq9h2TNCe62oTNGnT5qY5KJbo43h5kpfbmUvTVOVeKKgLBrRtcswCImcVNoEz7JlDGYyXqLrsGjdpDfxQOZRLnqXebX9AA9+79+gM76LqvjipJtyMf2d9wb8wW9U1oa3L/wGaOJNQ0NDQ0ND4/WFJt403ly8EcTb9evXWSwW9Pv922c0NN660MSbxr8Q3vuxX+Af/9r/j8c+P+X6S/tcO/kgoXeZ40XKY9dusr094MKFM6RVRm7arRukWTYMO306nR6BE+C7AZahrIo8+dnHqq2W+FmmKWURk6UxeWYxXxjktYPK47leLhmEPVZpJnUusJxcHuA5w25AN3RJk5IsMxlvBUS9nNGeTdAzOJ0r18OKOEvJpQ0ai2RTynbEoNtxCIO5yPIchv0slneIa6Y4dUORlqSlyNLIZxWSV0GbZdS1N9LfnDO7uzSlx3w+xw5TOn6XzXSAYwf0xiXzzXNU5pyubHZ808eVex2/ISlSJguV1RTKSq55Po6VEoTrlrxbrVTihV4b580wKiK3R8853xJHsl2Shcsg6iL99SmNWM50pF9jOr0TTK7Si3bwnS1OpocU5oR1nnDz0MVIKh64KG1JvdeOjwi6PdF5wXSxbK2/yjLBNEo2qegqzugNQ9GjbNRE0LIYEPgu27sqPlzNdDoTnRucvfd7ie75cyLbkKZOpZZXX0xVltB8ecRzv/rXmR99hqiD3E8b2y9Zl9K4K+1nsjin9HsjqsJsM84i/XPDObV1GaM5FD0O5Yl1n4xFTzaOx1j2C5T1MblhStktrKaHK3Vs9WBv1BU92DJ+MZW7ojFrmVMOWd7IPKmkPZXVtKbMCxzHEb05DPsFvd62jHEXw72BHzY4niU6KVktQspmxujCndz33f9fovF9IucXy9pqYcvcfvfdPn/omxTp9tobDU28aWhoaGhoaLy+0MSbxpuLN4J4u3btGr/0S7/EPffcg++rEDwaGm9daOJN418Ijz7xIT76uZ+kyR5gfvz1JMUjdLpPU9cGaQ7jQY803lCkCbZhsonXbYKFne0ddsfbdKKQPMvarJOGbbPJU5Iyb78Hvs2g77FcZCxmpdRZ0xgVZZMyP50y6HQZjIaUVUUU+EyOJ0R+wIXzB0xmK1aJyj7Zxw96rFdyz3yJ67iYlin1tBHN2phpVVXSkbocx2M2i2VRCKiJ2Mj9jgW+pyzVVMKAkrRI8QIHx+4SuCo+mspQusE1O9LHu2Qj0wEvx3d75NOzLOYrkeU6V15MwU4Yb7lYUqnlbDCqfpv9Mys3eKFBFLoMewPZEB3QGUh5b8J6DfFqh/V8izRVGVYtSmtFZdZ0ozOEsnDl2ZokLqmMTGSWTZTp4EVL+XmGYx4QLx2mixOcqCJvPI6OuiznM/qDNZlsxGYr+SwyGReIXJfI8en4ofRZZQrNGAyVtaHHXHTayL9NPON4MmO18ZnOlbVgwuDgIcL7fpjGOwttMoXXIN0sn2JzxAsf+S9YnXwcJ7BQySiSRJFfKkmDh+0Y0kbKeql0bkgbJ2TVMcPdlHA4Z529SJYsZFwGmF5IxQzDvIJrnSgDR7lnJP87gFRZ3c1loznHdKSP9YpNGZNzy7JNWdKpPruOLYu/IfNLJYYQOaQS1zEJIlt+HrJZD1gnG5LUlfG3SPINuczn0Zl7uOe7/xuC4UO3s7a+Om6RbgHfcdHjB9+5g6XMDL8IFPH2Ux+80WZulQ7cOqmhoaGhoaGh8duE2vPastf5fd+qiTeNNwdvBPG2XC75yEc+wnQ65aGHHnrd69fQeD3xxd8INTS+AHUNs/mK0IHAnmHUVyiLDM/dal0s+50O6/mCK8+/xNHNuSzuMBwMUBkvFfFDlmHLyWSzlg3AhrwqmK9XzJOYSv6pmGPxppDyDX4Y4Xoh63iJY0sbvsHpdMaZgz2+7h1vxzEd4uWGa9duikwLou4QN1AWUSGD0S41PpevTrhxfMrh6aQl0RzbQiUvUJsO21YB9hUBlJCkt4jAPE+JY+VaabK1vc3BwQ6ua7FJFuTZos2a6TsWddWwWJ2wSVfYnrRVPkRe9uiMF7idOYadEIUDfHubPN7l6IbJ9FRZXJkigyvydej3fWkzY7Fcs5E+b6b75LOzRH2kHmWhtcty8s3cPDzgZnaVFVOq3COJTebTQhYwi+2tHdGTIhUnssPqkGYDbs6eYlZ8FifycKwHqdKLhN2IYOxwkuRMVcwypQcZt9Cx2ekP2eoNcQyHNElpahk00UuWrkUvE1QyCC+YUpQhV6/eyeTkDoLud9O97y+AfwGqL+Zq6baWcFc++dc5uvJeGRqVUTYVWZVLcFc2hEPCoEOnZzEcKiJ02M6vrDgmGizAvcFqc0UW0Tmek4nMU9HZFRrrGWz3isyPOYFb4bsqU6rS2TU22SHHs2NunBwzWSTSp4gqPgvFFpY0qzKcmlYjQ6wylcqElkPFpTudzXnupWOuHS84XXgyLvusVxfIylFLevbP38ldv+O/Jhi+44uTboaF63d413mLf+9b97At/YjV0NDQ0NDQ0NDQeL2hiDZF6D377LN8/OMfv31WQ+OtCf1WqPFbxoc+/VE+/rmPctC9xNmDjO3zvyIPuyOuX1FxuXy6nkedl+zubLG3O5bJZRCGIaZjs5jNWEynFFlKkd+ycHNcu7UmC3shliWlqxrX8ttYXI1p0+lvs7u3x5n9IefOj4jThMVijW04bUIF27BYLldMJnPCTg/DstmkGUHUpdtXyRiaNpZa1RgkacEmURlTjda1UMF1XbbGYyIV3ysK8XyHui7JM5WZ05RyykXUwxJZHH9F1JW67RF2FZEmS+LyUSrrKmm8zWY1prN1xPbZkq3tLbb3AgLnEnkyYLmWsmuD9Trm+HjBdBq35F8n6uC5XmtBNjkMWJ7sIaJihKc4UYLvXYDia8jiiyznAXO5L17l0rYimky57mFaokc/pdsZMR6dwe/WRIOUTs+Hash6aUvf13SHIYHoU8WXU6Rj4Dr4ovMyy8g2KaWMW+gH7GxtyxjW7TnbbGSc1vR6NXt7WzSljIvVY//r/23C8d3yXVm6vToMU3RZFlx5+H9gduUj+OGQsilYx3Hr4mmZEU3lsNlkovOUsOsSdGT+GDmGI9ctWC82HF+LSZcyJypP5s5MxvQqZXVZWjjCMjY4Vi5jlGC5p9KxU4oqkzGvmS5rFuuKTHRVbgLpk9eSbKIUub+kFNmUJaTvezJH/dbddi3jXqgoc1ZX5D8jct1BnoY4vfPc+R1/jWj77V/UvVQRtsqtdvr0T/P4e3+YX/3gP7l9QUNDQ0NDQ0NDQ0Pj9YQyqIiiiLvvvptf+ZVf4aWXXrp9RUPjrQftaqrxW0KcZfzkL/8IT7/wYfbcCwxHMeHui5S5z/LI4MzBGBW7/ua1I3a3txmNB8ymU+q6kaNis4nbT8u1WG1SqoY2kYIiP1TmznFvwKDbB8OS1gI5P8A25dMs2dpyWr/96WQj9Wza2GA2cp8i+qTOtMjJpb51mpLlG0ZbQ9I84cbRzdbN0w86JJucuqoJAq/960glAijrszAIWxIsr0qSbEPoe/Q6Pbnmt26c67gQGQIsv0CKU6e7VEmf2lxTO8e4fiOynJNzobR1KPL7JOuIxWpKFo9orAyrc1XqdXGlHiVrmilTf5uqkOLK4l/kalSmTn/BKl1zfFKSSTklm1kOSE8ukc48qf9IdOVgio4cb8NylTJbLuiNu62rZJVP2eqdpeseUGY5pruhaAqmpw6R12F31yRNE5o8JZJ6VJbZ6XQu/S6xLJu93a127KazWesOrEjKJNm0loLj8ZCwW3Pw9d/H+OI3UJevnUhBWX0ZlsPlR/82Lz76I6I70XWgspWWpBukvkj00aeQ7/FmITeUuIHMBUclqFixWudYpkc/3MUxBmwWDsWmkHEs5eZadLPCKBKcSmUZlT6VlQxMB5d9PJk3fjAgiJy2TcOReSdj5SjLOBkD01RWjwWF6FeN+y0vUDVHDdGpSSfcl3E6kGtua2HoDzrc9e3/T4b73/zPJd0sJyS+9k957gN/kcce+yRPPfe46PMMl+64t51zr4WXXU11jDcNDQ0NDQ2N1we3Y7xpV1ONNwlq7/vldjVVLqaf//zneec739nObWX19o53vOPXjSw0NN5K0MSbxm8N8pz8zBMf5/lnPkXfqjidXqUwSnxFoBQxu7sdIj/i6PCYLE3l4VcxXy4xTFn4XYeszCmqAj+KKKu6tThSsa+UVZwtD2HfDrBNvyVd8iJkOqmZTTdsYuVGOZUNQ0LV+LjyAI8sm/3tHSzbaS2V5ouYZbKmcVX205RK5Do5nTGdr/EDj6pWseYSwsCl1wnI86Il8MqiQsWRq8qadarinqVt5tRRbywyhdIPFbfOlPKQ1AVxIX1IAgyRw3E3NIbUGZn0ex6pyL1eVyKrxXxasZz6ZJttTOlbd1iC3K8SOkTdrkjcIV6bLOax6EBlRLXweyJrtyZNu0yOSxVZjeF4TcepCKvzmLVLZT/buph6yhIvXDGfSz9E19HQZ7NMyNcrBv4BvtmlqqZ0+xWdjiKuRiJ3RjdatYSbslTr9wJc32O6XFEql1DZh9V50i6Mq3Us90MQypiGPTkCHDNh/MDvp3fH76JRjOFrEUTK6ssKWLz0v3L63N8UnSqyr0td2aLTuiVTw0DF4VPkKm3MNbU4brJM9BvfsgJ0IqrCpsjUgm2zsz1i2DVExpjadqXOGiMzsStHxq6SsZE+VNJuOZJN5hDXHWDKetuYc2QWyhgXqOyyXtBR01jGXeaYDGrTqEyuysU4l3OWyCZ1mp4MVSBjlxD09rn/3X+Y8bl3UIpuXhu3LN1On/knXP7QXwRFDMpcVm7ED3/uYXbG29xz14O3y/5maOJNQ0NDQ0ND4/WFJt403ly8UcTb448/3iZXOHfuHC+++GKb6fRtb3vb7RIaGm8daOJN47cERZI999ycyek1Lpw/5cb1Y2azMUHXwHCvMZcHn2/2uHTpDoqqbFM7K3fSbr/XJjIwbKN1OR2OxzieS11VsiGw8B0PFfw1iwtWi5zVpsB2hsSxRVkYhEFD4KosoBmGGbWE21Dqy9OMNEnwAh/P98mNjLhatXG8knTD0fEC03LY29+lwWpjloWege/fIt7UoTgOZfnW7/VxQw/HN6E2KDYVeaI2JsrVtEsmcqQq7llTyaJR4TmV1NiQrjNZVUq5b8ImO5ItTkhvrAiiGit7Jy73QHkGh3OkxUuY9imOSsKQdihztQA5dLsqwUAmejXZrBVR1yNNZWNETugndMMjzl98iaCTcjJdtgSQyoS6tasWtC7KOTIuVtjFHnfsXJA6jwmC2a1ssc0+SdwXXcZk+THdwOCOc2cw64IodFrrw5PFkrQRyUWHgWzQlC49N5LxdlvLutYNU1mI9X8XnUv/d+mbIhcV3flqkAXW6XD4zHu4/tn/VhZZh7x02SSiu6QQeWyioNe6+Mp0krFwZG5EMg98iiYjqxKqUuZJI9ex2cRL6nrG/Q/usLcdspzLdVMll1Ckm09oBjQyHqWd0lhS1liKCGreODIH0tZ6TqYidj1o59ImXbRWd8rSTpmmK8JP6dK21bjLp8xH27TJVtIPt8OD3/+HGV+6V3SuMra+FtEo8rpd4hu/wLPv/WEqaXO0tdW6MBuiQ8OuGQ+3+dZv+p7bN/xmaOJNQ0NDQ0ND4/WFJt403ly8kRZvly5dYjQayTtQwCc+8Yk21NHZs2dvl9LQeGtAE28av2U8dW3Bh558kdLf0N3uEa+X+FbDwO/z3LMTVnnJvfff3cYeU5ZKyue+kUW/qCvWcynb2HT8iKosWc4XrbVZp9uhUf6WrkltVUymJ+xuhewM4fyuzYN3bck9Jr3IJclijuKC69Mlk5Mb+CyojITrSUacZ3Qw2e4PGHY6WGXBwajLhd0hZrGWTYfPZm3IA7rC8XqUTUfa97EMh47n4zkmtmOxWm84nE2oRJYkz2Wh6HD+4CJ11iORa0FnQifyWE33WC4CvMigrG9Zz1lVn4I1lXNElVWYzVkc42421hVm6aOYdUbVyManWmGbFa4ViFYbHDenys+QpVt4nRw/dDCchDxtKDIbyz9ixXWWG496fQ+Ru8fWzgbLnhA4XZxmSOg17J83WG9OqGpDZLyDF59dcnw4YWfLpmgsrp0YOKGLYZYtkepasgjWJVGQsxf47Hf3mGcTajtge2ufZHWdyY2bRBf/b/Qf+KFbi2VT3poMrwJFVi2vf5DP//J/xunNGXWlEmQonm6N8qutMkVKlnKuwvZEBqduM5qqeVA2OYarrNEK+V+O3RQyt2q2ZQx3x6Ho/z45/+0EvYzp6hlZvA2G/d3WmrEoJozHLr2ezDsVx63OsZD67UbmYSWCbaibuCXQjMaQsVYzxcExXbpd5VYMeenRuAeYxo7UfR/3fc8Psnvvg3JPJj17rU2qIpMj1tffx+mjfwWzSmlURlNH6pbD9eGhe76eP/pv/RmRdXz7nt8MTbxpaGhoaGhovL7QxJvGm4s3kni788472zYGg0Hb5oc//OE27luv17tdUkPjzYdOrvAvOcryt7fANvKvqpUrprJwgmVccOUo43C2z9OX72KVHYCzQWV4DBhx8eI9KLugD33sYSazCYN+H8uweOnFI46OJni2S2QHZOuEKiugbtosmkmetvHVbN/GCk26A4vx0GB7nLOzXSDVkKc5k6OVyCIP8EDqsB28XkS3eyvhwOEMtnbvZHcwpslKzKKi51qERs769AZuuWZ31KUT+besnRoXw4pEBJemMkjimPV8RbLOSKStjXJFrVacro85nd+QjcoKM3MwUlk0DBWnriAva7KqoRT9LJe16MgiCmupb4Nnujjegjr8CE33g5T2U3I9wqgPSNceRVLKdiiThSElyzasNwVOeEzk1bjFiEFnxd5Q9NB36IYW5eZAxtHBDW1ZsMZs5P7p9JSymNL1Qrajbapyxs3T68Spz2QaMp1XpOWSIFSWfivRo0MwjLh87Tmee/Epbly/QZ3b0s45toIxoZXR8Sqacovrp1Nm6dN0g5zRHf86nXv/A1ksLemDcjF9dRh2SDZ9jOPP/TdYzRzLgTieti6bg+6gdeGtZJyX64X0V8WVW7CKT1ksT1mtpm2SjGST4diN6E7NvkTGJyOTsbh69Ygnn1gzX4VsbQ04s7NLUSWcxtdlPBtCu4tR5W3ijrKYyH2Hoqc1rikLvTXCc8cyH3cY9getFZ8lT73Ac+XTkHsUwSn3NSVpoQLQ9Xng3T/I/v1fR6l8jF9rg6o2E4p0u/Z+rn7kP2Mj46F0kOal9CtltljKZ8wd5+/l0vl7bt+koaGhoaGhoaGhofHlgPJsuf/++7lw4QI/9VM/Je9Z6g/oGhpvDWiLt3/JoP6S9Ysf+VmuHD7P6STlJ37+J8mLDed2z7Z/Afit4mOf+wg/8Qt/n0985jqPPFLx3o89w0c/+xRmuo+x6XJ687K0dQ2DOZbRcPaui1SOxfVrV9ksFy3R1u/1OD2e49oO587st1lFl6sVju/jh2FLqmR53v71Iwr7pJuydfULwgiVjfR4tuDq0TE3j2esE3lwmg5x2jDsdYjUX01KG8s9YLruMuh28MwFR4cnWLZNV76rT/XXPVPq9LsRjd1Ie0l7rtMJGfSVK2kj3+NWttpQrpGFyNO0xEpdNnLUpPGCeG2RFiVWMMV2StJ0Td3MiXpSf2tZpbJkJhjmBt+8gFGdJ7EeJ+UJyA0G7gUGnX3KZIe6GON6KlPqgsZYkaUWdpMReaLLLMKpPDrBml43JvTXWPk2FPeQ1x1828QJLpNkL2LUrozUkLKOiUX+ptom8ncxcSlEt52OR3/kk2ZzvMBkayz6ag7ZHzs40sfNqqTX25M+ByxnMwx7RhP0uHY65+TmVfp730H3a/88jdVprcheC6YdUMXXuPqxH2Z58gSmG+EHvujDEjmq9q9Ptu1JP5Vrbo2KU2eZliyOFXXVtO6+VaPcP3M812ktxkyZM4Zjs0o2LDex9F3GRw7VL9crKLOS2TSjYIkfmcSbglTmkrKeU78DVWVQlS5mM8IzLopehiJDzjpeS7ui164pc6dktVpKnY3MV0Tmmnvf9cfZv+ddVIqEe82/Ct9yRT1+4QM8+77/FLueU5kBC5mjhfSllhHIRY4ze3fzR//Qf8yB/O59MWiLNw0NDQ0NDY3XF9riTePNxRtt8abcS1UoGVve/4bDIc8/L+/Cp6ctEaeh8VaAJt7+JcPHH/tl/vr/8j/xsU89xuevv4eb5Xv56Mc/xtC/m7svXbpd6p+PX/zwr/Ke93+Iq9cznn5uxvNHjxIXV3GKMzQb5ao3Y/9MSqebtTGs3M6Yqyc3yJKYOivJNwl3XrjAxfNnKdMU05CHrWO3hMrO/gGj8bglXpIka2N+VWXD0Y0FaVISZwnT1YpFvCHJcmzPx3RqKiNls1njmTmNCohfWmRVxHRh0pQbXHvZciXjrS2CMGj/6qEsnKbTJcvNhqyuKKRNFVx/LA/kKHRRsdSKYtNmGjXwqaQC27uVCUdl83RtReDEUO+RFWMMW5FlUpe0b9sV40GPYXeMb8m9ZdbGKjPNSFYbn7Q8Ji9iPCunE8iC03jU+Q6eM8IL11LkGo7byL0XCO2LIvOpNHodknukvT6Ne4M4tZgfXWIxv0hZ29whQ7h/dsFqKXUr19PKx1KJHqyGIg9FJuU+2VWrHa7jttlgo458b6xWZ/ffs8cd57ekX7bUoSyzpG+ulK3PUsQj5lnDYjGg2/8e+m//IcxoB6rX+mtR0yYRqDYz0mf+Fmb+mOjIbmObdTtDfC+Sn03iOGn/4pRlqcjVEPgqW63ZEnFl1WDZpshjYTUyxvJduSYr/0839EXXBklecnCmy8FexMnNWMa6L4ur9MlcStklNaWMtSOLuyftqTh8uXyWogJlpSd1FKGMbdMSo7nMk7xa4UeKAIR0U8hcttjZ3uOud/05ti/9bpkfyT+XdFvc+BiP/+KfJo+P8Tt98rqR+amyucqckk+VaPV3f/cf4Af/tX/39n2vDU28aWhoaGhoaLy+0MSbxpuLN4J4W6/XPPbYY79OvKk/wLehjDqdNuSRynKq3osODg5u36Gh8eZBE2//EkGtpb/88X/Aw489Shr3MTuP0hsfcX70Nt71tt/P3s7O7ZJfHJ9/9gr/68/8Q64cfoy8eILp6hHS6lMY1k02s5osXjMYJvS3FmTZKVlicfVwyY3TQ6yqockr9ra2OX9wVpb9msnJCbEs9oq+CeQhqPzt1YNYkWBqA9CTB2Kdy32liRf6BL2QcNBtM1+q4Pcq8P86SYmzgrO7PrtDD8c1RSaDa4czJHOBgQAA//RJREFU8kwesEGD62fykO20hNNytWYyndHUjZwLOZ4mLDeFPHxdHNsWSRqOjpSb4wIvsFuyJEluBd5X/EemXFZNo3V9pFbE4Xmq4h4Vu7+1UqvqDJWT1TNEz02PwDflge+QpyPK2qJxlStoQpMWRF5Bp78iK5NWV45rYHpH1PaxbIp8rOKCXItI6w7KMzg3j0iTbdabPZbZiHVxkU26TVOtuXjPmp39lPVsTZ3124Ws06/BLllnCWUVt0kLShmDpvFE9ojN2sS3D7CNAZFvy3hc4/T0mFTKp1J+6yBie8sjjwOeen5J5gy4991/CmdwTsbktbN5KpKJJmbyqf+e5Pij9LZ7oreKNK2l7yaW6bUEaLzZULVZbGkXRRX81JNxzZXLsZzrdkPRkSzIlSygm4yNipcn4+v5XmstmW4SLCruON/h/Jm7seu7WccrGudmSywqC7O6MUX3nozfRr7H7VzwQrli5aLbBXGykMW+whWRlQWosq5Ta3+R1wTBmDu/9T9ncOH3ipyKdHut5BHywHQikskjXP/4XyTfXMWLuih37qKq2oy9jrLUk43FN7392/mP/r0/x3j42rHdXsYt4u261CFfvkjbGhoaGhoaGhq/FSh6zdHEm8abiH8e8ZbneZuFVFmlqWMymfwLH1euXOHy5cvcddddv068KahP5XGj5vuv/dqv8cADD7REnIbGmwlDJqR+An8FoZbhUo+sV/uLwQc/8X7+1v/+o1w7eYZ3PvSN/J53/068MOfuM+9k3L/jdql/hsVq3sZxG90O/J6kJe//xGf5P372gzz69K9hB0/hd25QVnMcBzxrl81knyYbsLVt0+mrLKcvMDtZUlkm4cBjGIT03IAL+2fwHI/FcsHJ6QkvHp1wfZEz7HbodpyW/JL9gDyQbSJlGpzXUj5gXSSsVRICo2Y534CKf0aJGYyZb0ru3K14+wPbXD084rPPKDfBLl07wmRD0K1a3Qy6PUy5/+T4hEGvw9sfeoDD+Zor16+3wferrKQqGk4nK1S21W5fWWbZolzIqppMHtaFcisVATu+hW0kbFYPsVp8M26wxIk+g+k8h1E52OWO1OkS9Q9xfYOTK9/FKt9gbv2KXJc6YodR2Ke3Y4gMM06uB9L/Ef3xBq+zJnB2WZ2c4XSVioId3Hob0/0cRXNCPv09ZOX9MLqOkYO7OeTsXU+xNUpZHRrY9OiNbZGp5HQ5lTrm0gcLx+iQruQ2GfPQ2+XJx18Q/Q5lAdrj4Ews4/wY+7shW+Ntnn1Rrtk5l870KecjPnvdo/v2P8rOxW+nVpZfrwGlL8URnT7yo5in76VyN8w2x7hWj/lcxaBLCMIOw3GfIHKJ4zlLkdG2XEajLVkQKxmfI4oqpdf36cm8sSqT48WcRMbI7wZEfkBgKIu/0zYe4D133cdD938vs0XKc8/dYL5eUbovkZYzjHLAcpFQ1nNst6A3MGSBDVoCcD4ryNYeg2hXzrus1sdyzGQxLlsLwfu/869y8OAPSn9jOffaxJfpdtgcf5YrH/5PyVZXqM1QsY8tWatcZQNfJRVx2Bqe4Yf/xF/l3d/2/bfv/OK4OUn5N//qp9jkMntV1lgNDQ0NDQ0NjS8B6m0hcE3+7n/6du7adzk6nbdZ7pUrnobGlxuKXlBEm0o2pizO1KFcQNW5l3Hz5k1+9Ed/tD3/24Uik5Xn1Pd8z/ewvb3deju9DEX6qe8f/OAHW3n+yB/5I608GhpvFrTF21cabhNur0a8/eyv/p98+NHPYLkp3/893/J/sfcdgJadVbnf7uX0cnudXjOTXiANSEIJSBPp2EDELiI+seATG+8pIooVRVFB2gNBSgBDTO89k+lz5/Zy7uln9/LW2jMXhmFmSKWE/U12zj27/P/6+7+/swpeeuXPYLRvJ0y9ePyOb2JhZRn//Ll/wudu+BJuuvNBXH9jCzfc1sbnb7gOC41pCKEONR6FKhvQcy1Ero72ko5CsYtCXx09axZZMw/TKKHnthELDsrZHDaOr4Mpq+i02rDsHtq0yHtxgECSEYkqLPbXlUSKFKgMYkLe1GuNxAm/adBzThfL9WVY9Bn0bFRNDedtGIei70THmsTuiQEMFTUcXV7BwSXaQMQyzt66AaU8yddr06bChW5kYdJznU4HkizRpByiUC1Cy9A9jTZMRYepGQlRouoGml2b5I9QKpqQNBVeGEFT9WTCzlA6+SzJ1ZNhu/2QRQMQV6FoywmxKIZ5qEqEKOzRESD2t8PzixD0GjJaBuWMjJHCOLXBGOZqHThOG/miSDJS+aFBVyu0Oglw4hokxYMuynSWzQNqCIUWAu8sxKpC5T8AQ2mg2zsIp8Ne3IaT6KCFPheSoGGl4WKZo7HShsqybXiuh0Ihn/jZYzKn7ZioWwZCqYVCSUS5UqA20Cl9KpcTUnocvEGHvv0tyA1dgSjgUBmnBrcb6Ojt/Tq6+29GqU+HkrGpfrrorw5Tnv283SNZAMd1aZGTSVb+lSuETe0ssJoba6h5rHUWHtMAjGJEPhuNhtRPInDkWzGg8lGfGWbiUi+j3nZp43gYAd2nqmXqSwLabVpUBRsimxlTfkym8aIu0XMCuO0DODbVkRhTm3K+EuWeg2ezqauELZe/E+O7X5+QjGck3VjTrfYIDnz1HeisHKC20amdAwjUR2SNo6mG1PZd6gsCXnD5S/Hal775MW8k1kxN/ZDHdPo7SIoUKVKkSJHiyUJINd5SfE/xnTTe2Ez0tttuwzXXXINzzjkHmzdvxpYtWx7Xwf7b+JO12U7u2/ydSTn29/boo48m+XGk0xQpvldIibcfIKxNKKci3Rj3PLwXdx39EvSciIs3vxKBr+JDn/tzXHfPhxD6wIbR7cl9N915D97/kX/EbQ/chUZHxqN7Xdx34G48uvAlrHZuh+M/TJNjHVEYIrCyiOzNiNs74XdFbDlLwsCYRxPYAgqZAZTK/Wh2Z1DKaygbZQz19cN3XMzOzCBEjK5jI1cuoTQ4AI+EaDRbKJcqWDc5hn66N0sTZavRSnzDQYwgqCLc0KUJWoFJG4axch6X7t4MO9iJvQcryEctZBQPS+0uVqwIpplHn2ki9l14cZg45mfyKaS8JJrgC8U82u02Gu0eek4ItuXcumETTFVHr2vD9gM6ODgC/zIS0OWQJmabJmqd0oig0gVTk9HzQkj6ID2voWcfgRssIKI6DV2e1NuI7UFIKECvtOCLAXy3APS2QkYDWcVB4I5juZZBviBheDQH1wkwN81EXAhB6sAPlyHFHRjyMkySQQuqkPU5CNm9iMMhhL0cfX8YrruS+GPLqePocYAFbR6eo8Bzq1S/MkRBAS1r1EmChPi07Q4mJ0vIVSex0hPQsY/S9wJtxkSsLHVQyI3A7giw2j6EyTdBGLiG8mPS7TQbs4R0k9E9+gVg9aMwC00EcKhd28mCxqQaa9ZVKkN0H2/0uqjVV2hBpPY0FKyusmlwCEVR6aDF2KBDJ7kjytHj6LZU79S/2f+bFokYK1TxrLPOxkB1HQ7NLGK1dQh6lv3ZUbs2szAz/TCLbEY8hTDwEEfHCE02q1XlY4eu5pDL6uDgDL1uCF2uQFWqWH/J2zB53mupnzvfkXQLGvswc+N74DamkC32J4SbTX2bo6GKVJcifUaeDYP67aUXPA8Xn/e8409/Z6TEW4oUKVKkSJHiqUVKvKX43uKxEG933HEHdu3ahUKhkNzLGmmP52BijT9P16/Z5JS17Tj/m266CYODg4lmXIoU3wukxNsPIE5HvJUL/WjaezG/8hCWpwR8+atfwf17vwgYt2C1PY/hwrNwdHkRf/Cxd+DQ3B6YvSvg1fOwhTtQKN+GqHM/7OYSSlkPpWKMbNamzNpotBoo5yNsXyfhknM3ImcUsGfvNIxyJYkC2mu0E003VZWTCJS+EKPZZY03Czu3bcW2yfWYX1zEkfn5hPiqGBnkdZMmwiwsx8HsyiI9SxNyzBEtJWQzIkLfoecDFMt9CIVxRC5HHq3jroM+qmUD52+w0OvV0AlKiJPgCCvQChlK30fg2ZBNmuRzBhRBxICeg9sOsFxnjSSZylpKzPoOHJmHFwao9KuJBprd82B1vYQ8otsSAg9xDr4zBMWwIOkWWquTiGjhMLILkOMAQkDXVRuuxL7DRhArAkJpCfCrEKxnwaFn266MMBaQlXIIAwGRuoCu20WzTQNQ76LTbWF+PobjibToCDCz1L6qCzdyEUk2Ir+AwBmBIMnU9nRJiaDqLdjBLPyIzSWzUDFG7VJGTi/AlGnxErsIbPa1RmVya4iFBVSrbWhCjspgwvUFaNTOUdSA0+lBnnw15HWvpPIGdJyOhKKaUXS0D98N++AnSPbD0Au9ZNFzHAkRdDRWIzTqYWJ+KSk9ZHIB9aOY2pWeVqiMjgarnUVA/UrSbdjdDPWhEILWSsxQ83IVRtxH/WMYbGTcdppQM11YDepr3UGs2+YjP9jASncaneY4NGM9QrEMKVRRNOcS33aWRYts1qTxUEDGoD6ghHSvQ3XIQUGoj0kKxi54PUbOfjmikMm6M5Nubusgpm98N+xWnRpsGK6rIKRnRGp3CD0EARN3dC+K8Lw8NozvxhWXXHk8he+MlHhLkSJFihQpUjy1SIm370cwScQk0A+Dye9jId7uvPNObN26NfHZzHXC/fOJHGcCk2/sX5rT52ALZ511VpLfU4Vms5mU73Tv588UWJaVmO5yH07xxPBNQ+sU3/fgAX2mQb1hYhSX7LwYYbCMPdOfw0LjZqhs694sYHHlAO5++AYcmJ3DajANL34Edu9+2PbtcKT/wbnnVPC6F7wEF21Zj8F8X6JtJEQ9lPs7yA48BEG/Eap8GIO5MqTeAFaXQyw2FrDaWoHo62itOFhprOLA9BHMrS7DAy0oNMGODAyhP1tEr9VJzAjHxvrRaFqYmaklEUrnlmbhCyEqQ1XkixnYNKhFylumiTqKBHTcMu7bn8Pc3BLy2SZayihcOjYNlzCSZc2yHjJ5HYUqTaASTbwR2/YH8OjTpfxs14Uaixir9qGUN9Bsr+KhRx/CcqsOyTCSKKStDmuG+Ylj/CgQoIr0yYQMHfQ42p0sAk9E0PPgOSXoxkbk84MwkklWxUrbR81bgeUqaC9uQWhn6J4WMuUZqDkfbY7SmWmjVBLQrlfRbuRgFGSSmSOQ9mFkcBzlSj96no6lhoDFdg/tcCUh8UxlAzIGyaT3AH83FHETpEwTcn4Wpr4OsM+ncsuwowNoLAaoL3IgAw85cww5Kq+i0cLWo5p3GijKPQz2+ehYi1hYFtFpb8HMtAp54hrkdryatmisdnb6jYCoGOjM3IeF2z4Ou+mi0xThOzJUOs+BJWRVQBCK6HYcNOp1OI5N7aijmBmnxU6GE7ZRKFVhZgaTSKWtXg+thkT9rAw1k6M+Q+WwOrAaK9SuTXhCFx10Md9eQa1dg5EBTG0YVmsCvZ4EJ3JQb3totctQsA0lYxxDA/2olCUqRgOLC9OU/gqKWQ0FM0/9itpFNTF07qvQv+Ml1NZMup2hvLKJsHcUU7f8BqZnbkNEbRhrLVhel/oDNak2iKK+DXqwC1IwQb1Op3JpsE7vGi9FihQpUqRIkeKHGvwuwyTM2nHiu82J1870zsP4Ts+ffJwKa/efLq9TpXe6e78T+LmlpSU88sgjCYHxRNNJ8fiwRsyxZh2bnX7yk59MyLgng7m5OfzO7/wOLrjggiRdJvPe8IY3JP7knkmkKrtt+pu/+RtcfvnlSRm5rNdeey0+9rGP0bvzN194uD//6q/+Ki677DK8+c1vxv3333/8ypnB6bCp8VVXXYUvfOELx88ew9e+9jVcccUVuOSSS5J6vvDCC7/l+LVf+7Xjd347uM3f+c53JvK89a1vTdwbnQ6HDx/Gy172Mjz72c9O8rn66qvxpje9CW9/+9vx1a9+9Un3lRORarw9w/DAgdtx+8PXUyfpYnAkRqmwDrW5KhYXfSytDOLAkRxWGvsgRIcx2m+jfyiCG7fhdkOMDUxgeHwMQSxAUtTkkOkIwghyrNA9AfK5AuqtFu586NEkkqauqjAFCcV8BoLKbLgNNiP0PR+0NEGJRdQWl/Dw1CyacYBCXkOr2Uk0u+LYRr2+imqliKGhIgTFQ0CdO6aEItZMEsvImrvQa/ajtuyg45XRdkfRV/IhRQdxlBavpqXA1EJ6roNGh/IkWR3LQ7NjwaOJT5M5AIIAL3JR95twPZsmCjcxE9VVJYmO2Wh7iS+4rK7A92NEVH7+VdB2PZo8pcRBv0jlUKJd8N0NEOQmBOkwlc2lvAvwRNak81FQRhB2h2kn0IRmzEA1j0LL7afRPwcjwz7EdNjtXVC1QQjGLDynhZKyA8PVPDLFDkRFS8x0fctH4MaJ2aiiZZL6d3sD1GY6oN4NTbWQk86myh6ncnMgijq8IKZyV9G264DSpvJU4UQ1qkcR/X0b6JkMGivUZJSEF8UI/UFqzxGgcA76z/sxKg81XkJanhqizNE870f3kX+B4IeIpRBmlp2aeqjXPDieg661RBNvSItaMfHpRoKg19JhNfqT63Y4T2cGSCIDPsnGpJcQ9KNcLiFboPQdiZ6p0WNNwGxA0HowVROyY1J5LJgDXSwvVbE8swtOd5LKNohYpb5guIgDheTXIKsyBGoPy+mhTn2GKgjlXAUyk5NuD8PnvgHDu19HbcG/qp2JdKN6t2awcs9vo75wHyIxRsa0oVKfDwOqc+onYlSA5K9D0N5BfYb6iXSExkuM83edl2q8pUiRIkWKFCm+h/j+1HhjKwn2gbv2MstEFmvQrH1nMmqNkGJtqdO99PK1tfv4c61cJz5/Mk4uO9/H+TP481R1c6r01swbmWx4rOA0WMvqr/7qrxLC5rWvfS2y2exT+lL//QYu82PReGM/bYZhPK11wW3L9Z/P5/Hggw8mRMyGDRuOX3182L9/f0IWffazn020wNatW0fvs/XElPVf//Vf8epXv/oHwpyVNfX+/M//HA8//DDOPffcb4yFNbTofZ/76fvf/37Mz89jYmIiqcdbb70Vn/70p7Fz587kYHCdcPAKjjB73333Jd/f+MY3ftvYORGcLxNee/fuTaLbch956Utfevwq8Ed/9EdJHXPeTPKdGPmWCWweP69//euP3/2t4DR//Md/PJHnnnvuScg0lv9U+NSnPoU//dM/xczMTJLP4uJi8gyXk9uTI+c+97nPTeR7skg13p5hiPwq4G2FKJVRoEH/rIuvwDve9l78+ps/gGsuezECNwScLPqyGWyc7MPG8Q0oqOM4tH8Zew/sh6jKtKAomJtp4+hUE1a3A9dyE00mQVZx8PARLNfmMDSgo1DIIQx86PRMuVRAkEQClZDL5tDfP5BMRIViEeVyBetGh6D6HqJeD1c+axeuuHgH1DDAxr4BXLp1ByR6dmZpBX4cIoxFWCQniypIQKYgwIny6NpjyOpVzC73cONDC3CDLMYrVXi9NmrNLizboQEuwzRMNoqE1XMSH26BKGGp2YLrudiwfgjjo32IaLFk319DA5sxMDCEgf4SJFk8tjjoBm0K1OOLeoQotuHaYmLGGIZLaHf3Y2V5htJ3kTEUFMxhKiNQ6V+CmZuj5+bgB/NwnWXAdxPzT6sXYLF9GFpOReyci/bSUGJOK4YhGks2WvUlaIqFDC0KqlyGT23Ubob0XBuy1KM6OALZ3I/AysFa3oBeU4EVTsMOF2H38rC7TEL1oGXZB52Bhfohqg+d2qyIltPC8kqX2pA1+6g+PNqA9Voc/hWTl10LWTMQsxPA04BJKL+7F/WHfx99RQ/DE/002Zko5Aep/TOoUXuEAW9WpCS6J8Q2td8CbCp/q1Wjib0DIcpQvxyG3SogCqmP5DQM9vejbyBLG5cmFldqmFuuo+f5GBrLYvfuHdi57WJsmDwbA5Vh2uW00YmXUe+66HQprXg9NKNC/VWgNm6i58ZJ/1ipK4kZbamkY2zMRM6UceTgIczNTWHo7FdheNfrEsLv9JpuMUTFhN+bxdztv4WVmdsgaTnatA5D6A0j7OYg+BH1iyYc/yjqrUepn05TmXv0bARF9aDqz9xNVIoUKVKkSJEixRMBE1YrKyv4gz/4A1x66aW4+OKL8fKXvxwf//jHk+tMvrCmzAtf+EK85CUvwS233JI4zT8Zpmni0KFDeOUrX5ncyy/IvH9nYoWff/GLX5xounD6rC3DB5/jl/A1E8M1Euj//J//k7yUswyc1xpRwJ+c5n/+538mebA2DKfHcr/rXe/CAw88kJTnieBUBN/pwPfy+whrarE8j+fZFN8KJtv66d3j/PPPx4033ogDBw4cv/L48O53vxsHDx7ET/zETyTk0de//nXcfffd+K//+i+86lWv+oEhU3kscl9mHSyOeHwy/uVf/gVf/OIXk/Fz7733JnXGY+2uu+7CT/7kT36Lua6bBNNTkjHMASxuvvnmJHDGmfCRj3wkIV+ZeGWcHJRurR6ZqH7ooYcSTdG1g4Nl/Nu//Vty/VTgccvE+Pr165Pvn/jEJ5LPU4F/kGC86EUvStqTiVkm7v7pn/4pIVC5Hv7yL/8yuefJIiXenkHgH17qtQIU/xoI9gvQXNqG7RsvxQuedyVe8aIX482vuQK///ar8YJL1yGXcdFtLKE2P4NetwPNVFDuK8OkRScI2USzg3WTQ6iWK+i22vADH4PDo9i2fSdyhSLK1TL66JCEOHEo7zkOFhdXaOD54KAEkqRAU/nXCwG6kcOlZ+/ChWOjqELFoJbF+nI/do6sw6Xbd+Ec+vQbPayuWFhe6qDT7tJK4yTkzUrrHkiZB5CphNB0yjfjIxDp3kAiOYawY3wCGyYmkCkW4Ho+4ihGX6WKASpLFEfoWA4CGseinqNFNkdyCojcGJpgIqsNQpX6YHfZ14JEA15IFt18rpiQh5mMSfXBRBwtzqIHQd8Do3wYhWodhXyIHPuRMwTE7gD8XgG+Q4ujNkd5LcLzBXRWiqgv0oaBSZ5YhhU00fRuogEuo6w+HwVjELZ/EDZNdm5HQq+1CpEWVNMsUp4lWvVVRDQZCJENLXMAmRJtGMR+yHEVorIKQVuEmJCDVap3DY5fh27KyGQryBcVDAysp4V6AF2rhZVlidpVQS+YhhM9iGy/gnWXvIjSzSCitj0dREmHb81h9YE/ApzDkHUJtr2CenMZjh1BEfOoUFuW6WBNtjimKUXgyKI96NkOybwKszRNbaVAjXbBbY9QGxzb0BiGDjPXQ9ebgeu36G/WJgsROgOwmzuwdHQdlud1xBKdjwU06yYiZRFx7ia48iOIpDpUWUHoRbC9buITTqK+WKqY6O/T6VCoPiJ4YQ/9u96EkbPfTPJF1EdO9wsltR+bl1oLOHLzr2Px4E3o2DE814IpZiBZRYiugVI+g3XrTAyNhiTPISjFe6BkFul5BaIcQFYe+y+gKVKkSJEiRYoUz3QwecQv92yO9h//8R8J4fYzP/MzidYRm/6x9g2/uLO2CZMa/OL7j//4j4lG0Ykv5GuaaWyitmfPnuTe6enp5DwfCwsL2LdvX2KixiZmTI7wwVpIxWLxG1pqTJqxJg1r1LAGDRNv/MlyroHTW5OHNXM4vR/7sR9LzM/WSJcTyYfHAt7/crqPFVwnTJC84x3vSIgPJjZSPHFw+zMxxGTP//t//y/R6no84D7CJBu34W/8xm9gZGQkaZNqtfoNE8wdO3Ycv/vUYELpdATqYzVT5TQer0nryfmu9UMeF2uE8xr4PtbgY7ztbW9LzEz5HZmDYDBxyaQUj4k18PNctwMDA4kWGpNZZyK7lpeX8dGPfjQZ/y94wQuOn/1WrMnHdTs8PJzU9doxNjaWkNGnguM4yRzDpBlrzfEY/fKXv5y03amwlg9r0K3lw3IxucjjjsHzBJOLTxaPfeSn+L4HB5zsKw9ADrdB9q/Ec3a9GWdvetbxq8ewbcMwLty+HWpowm0GcNuAJirU6UJMzc7gkb2PJsEUrJ6NXCaP8ZFRTI6NIJ/NwchkMTI+gZHRcQwODcGjDtiqd6CrGvK5LAr5Evr7h6iDZyCJckLCtdm3WxTDa7sY1ku45uIrsGF4IjEhHOjrR+SHWJydh+gLGKYBMlQdSiJc+o5NA9xHobQEP7oPTngQQjSN2LqDeu1RBIaI2moLrYUlGIoJxczB8SJ4XoismUUxV0Acieg6Hrq+i3ylnxavMo4ercFqexgfnEDeLGO11oPtCLQZoLpwrYSYWZt8BNZ+EmiSgo8ILQQiyaAdhKR1oUh5qIKJmEnGWEavNojFqU3w3SJUU4VB8kDMJSaPjnAUmhlhqFKGWXqIVvtHoQjrSe7dkA0Hohojqw+hYGSh0QLLi75GaeimRjNfgFZtCZ0VNneVYFTuQXHgKNX1CDLaekjKscANHBnUUDPwKD9gBXltBLrmw7d7VLds+hnD9h0Efhu5cgUbL3sbMhy4gurmdBAlha63ceSud2P56I1JebpWjY4FuF77+K8jAnJ5nfJSkKE+Uin1oVQcRqVvAH39OfQNxcj3L1CdtSBjGLJI7Ut7mjYtdIsLK+hQWkFMbZ2VMTGWQyFroNfI4ej+Ah65z8ThgwrsgOrDGKTnJ5EtOlDLdyOUbyF59sKk/U4lM4JyMQM140BWPWq/EI7lwnWo3Wh92XDpL2D9Jb9CbUvVeQZzWkmh+rOWcOCGX6Py3gYzn0Pe0GFQehmSv1ieR6XSovFgYNvmEYyPUp9SeZFsU726iEjOKHYRC6f3I5AiRYoUKVKkSPHDBia6WFOGtdiYfHvve9+b+Gj6sz/7M/z1X/918tLLL+68B69UKok2G2vZ8HGiZhn/zUQYaxcxCcZEwIlEFj/PGnHsb+u3fuu3Ej9PfPz8z/98ku6adguTeSwLv9Tzfaz9xCZyTHSdiDV5mHz4zd/8Tfz+7/9+Yp7HpoWsVbN2z6nAcrEsLCMfTNCcKCuD9/x8D5tArh38ndNk8oP/5nph7SAmFJlMOFELkEkFjtq59izX48maQym+iTUtKvZVxnX7mc98Jvn+WMHkC7cHtw2bPn4nsBnjW97yloRYZi1N7ovsL41NF//hH/7hG/KwlhWbarLvMialmcA7FbjP8rhhjc6LLrooIa3e8573YHZ29vgdx8Bysmbp//7f/zvp82zizFqbz3ve83DDDTck447HIYPJZSaV2TTzV37lVxLiisu3RjQ9lnIy+BkuD2ur8phhc1Q2CT0VePyyn7zXve51iYXcmbA2Zh8reJ5hjVSuY5aF65Trnv3vnQmnIjLZ5xuD33lPpRX4eJESb88gSNSa11y2HRedM4HNG4bxY9dejb7St9uY+61JqJ0LMZgfwNbJLVg3uIMtInF0fh6z83MJQcFab/v2HcDczAwKNInncgVMzSzgttvvTFR1y6UylpdqaDU9GCqbd+oolEo00KrJ8zGExPQ0jGKotIhVylXs2HE2ZD2Lhw8dwQ20kD5Ek8SjS4t4YGYWkSqhL29icnAQec2kGSOCQeXJalFCHvneAlTxPsS969Gz78dquISFpXm05xcwNbWImcUOzKwJTdWgCgpkQU4Wo0w+h4AWta5ro9Oz0LM8mmgFWmhV9LqLaLZnoZoxAjhULvZ/EcCzfXS7dvIrm+c7NBBtWhipUJ5Ck9ASui0XbruE2M1DCDRU+31ohgnHz9H9Q7SoFqBmQsi5LmC04Ioe1UcXlZyB8TEZgnkDlut74FqbYGQ2wae0fU8guZloE+BRfj5akFQP2ZyOarEMjcrkdQUIUZbktaCYS4hCk85thdWlOstrmBjuQzGrQJW6iVaf3V2C22ujqA+g3E8yKHXoyhZMnv0XyJR2IfSt4z3i28EbgzgSMPvAV9FdfRBKph821V2nswpV99A/mIHAmmiRBcdbxfzSfthOmyYUDZ6VgdMpoFVXqF9RI8Y+3TOPSGhBNyRqkwBB5KCx6lA9e7QKSmguurAaDvIZmTY97J/PQijQxkIZRsvpQ0B1E9MzjhUl7eNTeq5/N3znILSwimKGNlPBIhZnD+PogWUsHfUR2GX0bX0rhs95Gz3Lmm6nm7hjSIpBaa1i/82/g6kDt1H9ZmmTVMRwJY/No30Y6w8wOtbCIH0aGm2GPNrU+BIMRaJ6DmB1mLgV4FIfYpPmFClSpEiRIkWKFN/E2ostv6AzecFmZnyOya8TySI+x+QEE0mslcQv82vkFt/HhBdfYz9bJ2vxMPg7p91oNBLCY+3gdDkd3uPydSYGzjvvPPzIj/xIounCWjF8/UQibY0Aa7fbicYMv3xv3749IdH4PeHkvNfAhBofnMeP/uiPJkQiy70mA4Pl4DRY44+dubNWHpMfn//85xOCkd9jPve5zyVO3vkZ1spjWdnUkeuP64J9pPF1fpaJyPe9732JQ/yTCcQU3wS3AROU3PasLclmkY8Vg/Seyu3P7c4mkOz/60zgtvzQhz6UEF9MlrG/NCZQmfxijU8mcZmEuvLKKxMtLZaHtauYkPrbv/3b46kcA39nU2dOg/sjy8DE9O/+7u8m2meswbkG7ld///d/n2imcX/5xV/8xYRYZrNYJqW+8pWvJAeD+wsTkKyhxgEO+D2f+yZrtjE4Pyb8Hgs437PPPjsx32Zi7eSACQxOn4lkNp1mH3LfCY9Xq5Trj/H85z8/IVfXNOp4LJ0JJ5PijLUgEdzuTJ4/WXx7Dil+oJHP6XjTj+3Er/7MuRgdNo+f/VbE7hCcdha2PwO9MI18qUMdU05CLZdp8dt51i6aAC6i7ypqtMhMT80gCAPENOmvrjYSUo4n+3w+i+3bxjAxNow63ef7YUK2rdZWaRCzPzGXvoeIwhijk+tg9vfh0blZzHTb2LMyj68+tAc3HZrGiiYiO1SEGLQT7a6BSh8u2H0OsnIFi0c89OcmcM5Zk9i4rot1Q01IcheCEmB8YhQXn3MudKmMqakWHNeHbdmJSvbi4mrynYM41FtdHJmZRiR1USzJyOQE2O4C6s2DMHMunLgB2+shm8nQJKBDlHjx54WWF04BmiklkTuD3jBVngxN7EdOWQ9dLcJ3RDjBIcTaIWSHD8IXeug5QM+nz3ABoeTAtQYQeiac7irsto9YfQBqdi/gj6DXHkMg+wlRZ6qlxMw1kxPhBRYarTZNTj6qpSFUKnmaEGKI3jpE9iRc14MTHYYfdyBH58JrbaG6nsNQfxZDlTEqRx2GlEcpW4ah9hD7JnLFLRg4613Qq5cgCk7P2gusOkmTz5F79mFu334YxSEYmSHabHRRqy1S+agNlBiu4yCM/ETLrN5apg0Olc9yUV+JUJvXEzNbOR6j9jybnpeOaQxKNZhZG7m8gowxAFXsg9PJoDYjQw1MrBsvYnCkDaNwlPpmh+pPxb5DIRZrKyQX5V0zELaGkZFGaFPSpPqZhuRm4HVlLE3vQ3Oxhk49RmgVUN380+jf/WYqinwG0o013bhtath30++it3oXsqUKsvkKBGp/VYoxOVRClTZ4GbWPylNCfSHC4f11NGod9PfnUO4PoeoBXDumPs+/Mj0+1W8G97XEDJb+SI/0SI/0SI/0SI/0eCqO7xcwUcTmalu2bMEf/uEfJppjrDW2pr11oqz8Yj45OZn4XOIXdyY3mIhiMolN1PgFmokK1pThe08FfqnntPnFmw9+di0PfpFnP1EczfBZz3pWQrqxVgwTEXyOnz0RTHox0cZkH+fHDtfZCTsTE6d6Wedz/J70F3/xF4kGET/DaXK52byO5WEw+cMEBEeNZPlGR0cTgpBJEiYcucxsBsgmdSwD589mcEwCcNnYz9Wv//qvJ3UyNDSU3MtkCxNCrK10otlsim8Fa1FxuzP5dv311yf+/x4LuG1Z85HrmskzJn//7u/+LiF5T4W1tuY2YUKKfZVxIAFuc+4Tv/3bv51oZXF/ZtNpvsZkHLcdm0meqDHGMv/sz/5soh3H5q633357QqY95znPSYIB/Pu///vxO4/1WSa0WRPuj//4j/HTP/3TidYXa4OxRh2TU+yvjcFmlWzazXlxetzPGGxqyTIzGcjkFZeB0zgTmAjnOmICmcF+2JjoPBEsA2ufcZnZ5Pc7aZIx+cVjk4lxPnhOuOOOO5I55WQwichENo+ZNcKNSUmuay4zm6KfDjxmeFxzGjw3MWnOY5brkjUCn4rxlBJvzzCwn7Ohvjx2bB5IOsrJmFmaw1cf+TzurQHXP3gObtvjomTmcMHm81HK5lAtFBOH/6Yi4ewdO7B7224864LLcclZ5+HZHEZ4xzbUV5dxeP+jKGcNVPuzeGTpEOaaKxgqVlGgxSyvSdAFnxYMoG7VsWduCi3LgexLsJpdLC/WINKCVB0sIVIizDQWYAce3FjCvqUZ7J2fQ88VMda/BVm5H7YXUZlUPOu8dbjggnMwBB3rvApGKuOYdXkx7MPWfB9yVphEU51pr2K6WYMbBkmUU2vVgtuyMFLO4uKzt2H96DrYHMk0ilHOqyhnehguD6CaPwehI6FLzxeyCopZEyoofdbeCzqI1QYKNH/mjA5CeQEtYRn1eA7z9QUarG2UCz2arI7CbrRg1QQIXoicZqBoZqGHOcQdFZJP9Z2LIRlHEYjTaHddtN0a5JIFM78NQjSASiHCttHt6NO3oN2OsXemB0XcjrJcpk3DHviuBSHYhGIlg2L/DHSN0gq6qHU8zC0JqDVUeLEN3xmDb69DINSh6R30b3kTMiNXIArPTLqJsorph2/H7L4vJ/7RWgub0Kr3QaA+ofH+SJTRXCmjNjOJlZkSel0blVIWI4ProLOaotKFoCuw3RGaxM/Gwf1XYnVpFwRxAYJxFzx/FmKgQfRKVCcDiAMBO9YL2FwElTGH4RENw5PTmJyoQfB7iGIdoi5DldZTW25Etz6MnHou9Y0JRMEMbWj+G3P7boVXn8XEcAXFjIaRc16O/nNfR3kKZwgcwT7dWNOtjbuv+y3MHPpKYjI9UgA2VwVMlqkPZHR0ejEOL/m4/3CH+mcD9cDCqm1huekiiDPQjALYtZ1hUOfws+g0H59TVR6misxT8beP1xQpUqRIkSJFih90MGnA/p+YjOIgBfzJQQvY5I21d5gMWyPG1j45wiE/xy/pTEIx+cV+p/jlmZ3Y87WTyUV+OeYXaDajY+0g1rzhgzV6+Hl+N+KDSRMmRdhxPN/P2jH8ss0aZCdqi/HfTIaxBhJr4XGQhn/+539OyBfWPmNS7WQZWFbWKmItJ9ZC4xd+1iZik1omzVhuBmsHMXHDWkmszcZO3JlUYDNINlFkQoJ91bHzey4XEyacBpu9MunA9clO39kskZ9lQvKXfumX8LWvfS0hEFmOFKcGtxnX4ebNmxMCl8ka1oJ8LOB+xe3FRDJH72QyjPvGBz7wgW+07clgs0fOg4lnJlz5GSb92KyT+xS3IZPNfO2Xf/mXk7Q5yiYfa2BClgk79iHHRBL3TSZiuT8wmLg7EdzPmQjjPsjkIN/LZPH4+HgyFtZ8pHHfYpKOCTfOfw3sR437LY9Trhs2XWWSj33bsZLL6cBEG2v3bdy4MRmvTAqeCCabGUzsMU4ePyeDyWQenywHH1xfTOydymcbj2uus6uuuiohoxlM7nGbsT8/1i48Hf77v/8b55xzTlJHbJbLmqpcRzw+WaP0qUBKvD3DoNMkq6k6gvDbX+JvvfM2/N4HfgX7Vv8Gg5trMPIV2FYMA0UU5H5kNRPrRsfRbbTw8L334ci+Q3DaDoYrYyhIWSh+ALvTwuz0NJxOD1snNqC/rx8HZo6i0enApwVEpEksb2jUsXyaTDpYaaygbnPU0SZ0ScXZO3YlZNTikRpkmpw2DBcx2VeBLhswcmXkB6qYbzbw0J5DiAMOlFDC/sNLuOOuB/HInn0IxBzO33YOyqGGVtvGvdMzEAwVr+SF9aKLsG37FmilHEKVQ1gLlKeCwUoRRVNFp95G4MVwqMytJk2Mgg6Rgz/IIVRZhCRokOhv26nDc9vI0TOjA8MYKFdhaCrMvA9VFBD6DTR6U5ipzaNmNSEreeT0Kkg4xFiG3e0g7FE7CCY0Uad0e+h052B1Q/jNbfCXX4rY2QFFd2FqGyB1fhZR5zWQTNoMyHWqlyqq2QoGSmMQon7Mto5iqXcPtdVBkr0Ot1egdhhDKPgQRB9u/AiizJ2I4km06pvQbU3A612YEJaW30QEDZVtr0Zm5CWIQodnuOM94luRbEZkDdOPXI8Dd38KeqaJrMmaflW4jQ3IiNfQxDyJ0lAPSm4KkBskj4JecwRiOAhN5oAXEgZHVPQPqRBpQVhZlTAza8DtnIeMvg5m3yEEWIFvsxZaA7o5jw0TOZy9czPVVRUPP+DjwYcs1FZ6VHYJUpSj+7LwAkpPKiJL1VwebULNWrB6QI/q39e/gkLfg1i/QUC5ZGHd+S/D8MU/R+Wm9jhDtFaBA0e4Hey7/t1Y3P9VaLQImUqM/hwwmBVQ0NhXQYzplTZmGzbq1F9bfheRHiGQQurzDk367EtOTaK6itR3NCmPTRPbj+fw2CBSvXP/OxVRniJFihQpUqRI8UwAE1z8EswaY/wyzSQEE29scsdaNSdqmjEhwdo2fD+TZvziz9oo/NLO2mlMTp1K241f4lnjhqMZ8j07d+5MDvY5xSQEkxWsIcZmn+zvil/OmYBhX04TExOJ9hPnvabJxumx9hrLwYQHm/Mx4cWkIJOFp9K64WdZI4fzY8KO02CSgIkWJgHX5GaShgkWzpdJM9ZMYoKE64m1bvg+vof/ZrBcTB4wIcf5sr83JjE5yANrSf3Jn/xJ4quO82UyM91XnhlrfYXraa29HyuYMGVCmOudTU+5DZgwY9PJE7XfuC0YTBSf6JuPwe3OYFLnxL7P8rD2I+M7BX9g8nZNdiaITwT3HybVWC7+PBlrJCHXw6nGEoMDUbC5LBODTLoxqcWRgJkAY9LxVOD+y2V9zWtek/RTJpHXwNqrrEnGZCeTaQzO/0x4xStegQ9+8IMJsckH1zlrCp5IEq6BCVEGa/idCDblZqyZe58KXEdMSPJ11gBksIk4B1J5qpASb88w8GCdXT6Kowvfrgp614NfxwMP3ITNJQ2vu7wfr7lax/k7YxyauT4xizznrAvgdj0IkYCsWcCjD+7FngcewX133gvH8jA4PEYDKY/dZ52Lyy+5AtVCP2Ib2Di0EdvWb0XP6qFLEwA7+3cDjozqwzSyGOofxGqnjlv33IPIkHDO+btRyhhoz9PE1Owh40RoTC/C6VgYHxwmObaiWs1jdm4aHVpoh4eq6Lg2brpvL+7ZdwBaXxHmcB57Z4+g1lvFqruEPUcPYH6ZzUtd6DR5DfVVUU2YfA4HLiKby6Jrh9g/NYf9NGnULRtOJMKi9bJtAR2rhbZ9FI5HExyNikgIEdJk6YccWCGmcpQgRVXYXQ44kIMuD0DwcujUJfiODp/SqncbaDsuIv6lTFXhhAJWWy5qqz6cQIaSLcMOsqg1aIIXBuEH/TTpleB6OlbnC2ivMBnURavTxnzrPsRaM/Fbl8m6aNj7EMgafd8EqbwPreB2rMwXEYRDMMsGZTeC2NqJorELRXMHlGgCgrEXcuZuZIZfTfV1zM8Z4tOZQQqUtwF7+VbUD30EiixQe1D6tgbdXKJ2t6EKA/CcHLotn9q6Dj9egZJxUOzLUB2FWF5ZoAWGJtusCCMTQNFXoZnTKFYOJd89fzO1xSYU+7OojvcwMNmiZ31UyzosX8WiX8XhmoRD0yrm5oo0OXchKSG1XYjIH0CznqM6bKNvbBV2+Ahq3TmEKqAP29j+LA+bNkoornsuRi76DchqFlF4el9rgqQhDizU738f4uWvYmLYRDUnIqMJyGcLVDYZi40Olhpd9GjRiAQJmsRELUdRPeb/DlTmILKgaiHyBZV6SYSLzr4Er7z2R49l8hjB0XQ1yjfdIKVIkSJFihQpngrwnkKibYXEmv/Hz30/YM1xO2utsNkl+6diLTPW2GICYY1EYMKCNdKYlGA/Vmwayho9bGLHL8P8grxGapwIPseaXuyAnqOisoYYH0waMCHAJBqnwwQAa4bxSz2nxy/qbJbHkUOZUFjTemNygl/wWdvnwx/+cCIzk29sdsdEIKd3KjD5wjIyObf2os9lPxF8jc0FWQZ2gs9pM7HIZo8nEjGnwpomHvt3Y+KS648PJoO47dM95ZnB9cN1yAQLm0+yVtipiJwzgbWh2JSY/aZx/+B+x6TSn/7pnx6/45s4Fdmz1sdORd6utf/J7cimqEywMvnM5BVryb3xjW9Mrp1MHvI44zy4nz0ZMCHFJBprY7K2JxPPrMXGGnin0vBbI9K4X/MYYBNY1iZlMInHJDQTlGyu+1jAZPXP/dzPJfnxwXXOwVNOJjKZFOQxza6zOOAI1xUfPJ7YrJg1+nh8rJFqJ4NNX1lDj8cky8kaf0wy8jzyVCEl3p5hsGlS//hXPoSv3P7/jp9hxPjs17+IT17/PzTrV7C98iJcvuHHcO66S7Fh/BwMbZxErAdYmFuE5wbYtWMXXvHSV+DFL7wWz3n2lbjk3ItoUoiwXG9AEGmSiI5F2PQtHzGtIYJF3cgDCrkCLXg0kdAA1zNZ5GlAcbCFqYOH8cCeh3HP4b342q03QjM0vOQFz8XzL7sEF2w5G0ovRHNuGcvzq5ibXoQixshnVDi2hWarTQNLhpFTYUvAI0dn8MChIwh1Ge2wA0+2cHjxKG64/S7sPXwgCQ7Rqjeh0uSj02TTbbeTXwvMTA6l6hBCkr/jxWh5lKftouMECAWJJqYSXCcLy9JQLAzRYOPAB3ksrS5hpTkLiYptqCZXZaJVyJPOMA3ITLaIZtvF/HIdjW4bkqagUKlA0k10qH5W6jYsT4ZiFqAwgZTbB9v4OrrivbDjWSrHPkjVT8NWP5YEKGi1fLSaA7Bb2yCZDsxcCX35nTTpGTTz7YSpvgy6UYSv3QKnOUH1vpN2BZuB3gugGDXouWXaaBVpgqeNlh8hO3o5cpt/jBqJu8HpI3oy6eY3H4Qz82cYHfVp0upDry6i02DyagVi7iYE5pfQ7i5jaWoSSwcvQXNxOzxfhpA5BKO8CpUWiUajjqMzB7BSO4RYXKC2noesPYq29zCWmyKc7vm0AGxBdVin9iiSSFUsLjQxvboPSqWFDWflcf4Fm7Ft0wAUYT9M41aMjexHMW+h3qG8V6axstjD0hxt3Lw+5PVLILovg9taB61yDfrPezdEZY10O/WmQ5BYQ83Fyv3vR7R0HUo5k+pYRtHgQB7Up4Jj2mwLq11YtE5GigovlNFc9dBue9QvQ6iKnizQTJoJkkf9XUG5MIArn3UNBvuHj+f02CDRoqqrNIbSTVKKFClSpEiR4ilAQizQHkVk4u07aJR8N8AyMAHAB/+9ppHF/peYYOOXcSbN1ogGvocJCX4ZZvNMJqX4BZ7N19isj0m002EtfU6TX/j5YNKL02Zy4otf/CL6+/sTYoBNy84999wkQiQTGKz5w0TKmpkmP8PpMZHG5nVshsYaMF/96lcTX1unI8iYVOA817SOGExCrIEJO9biY1937FuLNXquu+66ROOOtYlO9HvF+fPBsq+VgeVjZ/ysPchmi0yKMKnABBDfcypSMsU3wfXPJstM6rL2GpMsTxTclzgyLpPIDDZnPFlTjdvvZKydO9O1E8F9jk0m2cyZHf0zec1tz6Qh43TpnE7D6/GC+y+beDIBzX2aSSoeA6cDjy022WSiei2QAwea4L77WIIqrIEJ7scCNjPlscTjnf1Dcv6sNcsHm43ynMBjjsm5U4HHMr/bsdkt1+3//b//N6k/btfTRWd9vEiJt2cYHN/GQmMPvnDH53D9nXcl526858v4wMc/h8NLY/BQRK25iBtu+zI++tmP4ms37sdqdxOdH8ADex7AoanDiIQY5UoJm2hxGxsZwYbJSTQ7DRyYPoKua2FheQkeLYa5TB67tu3GxeddhPGhcWzduJUmnwFobJ5I871OC+n42ARMxcCBw3N44NAc7rhvPw4dnkXkR5AiGefuOgcXnHMR1o9vgBRL6DRaqNdWsLQ4B0UVoekadfYGVps9GOUC9EIWK80aGt0WskUNhQot4iYwNF7E6IYJKIaOXreHXqsDp2vB6TkJaRiGMVwvAOWKWFLgxgK6HMGUFqZcPgvPymH+cBGCv47uGIPVzSCOdJJBgOU0YDtNaKpHk45Hq3CTyrdKeXnIFRXIGqXtu0kwB1rtSObjARpEJYnqStlQPj3UegdhRzWopgrPZw2qAZjyOuSUXaj28y90fONuaBmTjjHEQomS8FGSXgnZezFq8c3wxGWo1quQ00aQLa1ACHNYXJlBq3MUkr6KwLgOXeHT6PhfgFw4F7nJ3wabVJ4puIAgUwXaM2jveS/qKw+j59C9gYiskUelaCCX7UKUp6k8C7RhslAoyyj1GTDyGaqXPKYO9qHXGUahmKfvNk2w1D6NJchiB5lME5nsAmSlk5CXrV4Xy7MTqE9dg87qBrhhBw2rlrTx0en9VO9HkJUa2EntedVFFVx5QYyLt+sYrnpQsvOsioigMwolqmKon0nJs2DNXoue/+NQNv4a1VcRMZvTngZMuglxiOk7/gz1A59GJpejxTemNncRez00V9sku0NjJESjJ8EXNJLZRhjTJkfJQRT0hJxmjTdNVWhjE6DV7qHbsXHxOZfipc9/yfGcHjvYJNpUpWSjlCJFihQpUqRI8eQh0L5FgEx7jG9/Hf/ug4kO1lpjbRN+gWczST73pS99KTGXY7NQfiE/kTBi0orN8dhJOvvHYjMyJuqY6DiVpg2DX5R5P8UaL6yRtHYwEcYaMuz7jB20swYcaw6x/7S1g0kr9vnFxBy/vJ+szcZpMwnAL/VMPLB56Fp+J4LLwGap/MmaM0yUsakra9Pxdy4nP8PEHJODfC8Tfywja+1w0IQ1bSgGy8H5sIksk5T8/Np31uJh/2FsMssEy2233ZbUW7qnPD247bjPsfYk9y/28/dUgH3+cVsxScskz1MJ7ndMADGJxRpY3IfZvx8Tt+94xzuSe7hPPBFwXzlZW+5MYBNt1rRjmWq12vGzpwZrpjFYE5BJZfZ9yEQnm38/1VgzM2XSjMlI1mRdiyjM31lzjvGJT3zilHV1MlnNzzF5x3W+Fin1ySIl3p5hyJlZjPavgw8NDx84mJx75MAUGrYHo2hBKCzikbk7cP39H8U9h27AnqMP48D0HtQ68zBKJqaXZ/D56/4L//Yf/4b5pVkMjfZjcXkOkiGjNFbBvumjeGj/ftiejcWVJcwvzGPduvVYP7GOOpNIk5mMerONvQdnse/QDE1sdqJBNz4+jHxJhWZwxJE69h9YxA03PUB5H6V0R7DrvAuwidLYMDGa+HUzDS3xL6arTH6xuWMGg0ODNNBHEAYOGqs1yDRmRD9EXhNh6DIWam00Wz2SQkDWMFHKMXFUhGHqCcPdXD2m5mpkDGgZHbKq0IZEonQiSDGHUOiDKPQj9vNoN2NaEGmxo7yL5Rw91aNzM7QQ9iBrPXSdOTRa07DDBgQtpDTlxP+b77iwO10EroNyPoNSMQPfbcNquXQUoMQbUDZ2Q3JHEfaKaC0KWDjkI/RI5kqX5MlCkkcAytexNiLwcyRbGQXtcqgmDdf8lyDod8OUTFQHjqJcCJDLN6H1XwdZceHhKGzh61ArVVR3/hIktYL4tCaX7JfMgNudx/J9f4ygs5/qtorWigKrE9DGKEBff4SRYQmlTAlCWIZqRCj0z6M8vh/ZgUWarbkMz0V7aTeCkNXm8yjSJiBHmxtDk2FqEaoljpjrUh3VaZK2UJ+vYmVmG1r1dYilQShZSlvKY2XWwszBZRy4bw7dOQFjpXHk5Dx6iyWsHKxCDUcxUb0Ek+XzsHGdhMktUzCrd6Gw0cboJc+DbHBZT0+6iRJtVMIAU3f+GQ7d8c/oWhyR1kXPs+D4HpWdFx7a9MGEF2Wg6mXqzwYa9RZC6meJ6nImTxsa9rfRTYhWjuTruSH18x76y0UMUx99vGD/bllDoYUvnY5TpEiRIkWKFE8e/DJtaLTHZXvT+HtLwrAsTBix1hq/iLPfs9e//vWJxhlHDWRfT/ySu6Yhxi/0a+Z3/DJ87bXXJn8zqcGk1xrpxkQT379GNK2RTUyqMEnBL92cFx/syJ1NCllLh0k1fglnU00mvpgoYRKLyQcmFTjy5C233JJo57FmHZMoay/lnDdr3bEmHkdsZCKRibATwfcwkcb5/8M//EMSFIFlYPNXJgS5bCwzk48sBxMSfP0XfuEXEkf5bOq6ptHHZWSNP/YPx/lxPb3nPe9J8ljzF/dTP/VTybNcp+wPj59hedfqI8U3sVYnTABxP+P6fDzgPnOiD7cTwX2B25a159gy6qnEGiHLpDP3pzUtSgZfYzze9mZylzW8eLycTGRz3fCYOBXYHyNrC3Jf5rFwJvDYZn91rGXG5qIM7q+PByeS0KfDwYMHk+AIPKbYHx37kGSCcu1Y+87kO5u2c2TV7wSeb97ylrckf/PcxWPtySJ903uGQZYUZJR12NJ/Nl58xWXJOUMdQre2H6b2FWzfAezc+Wycc+7VuPyKHThr2wjk4CgWFh9CzWpAyspouU0s1udxcHo/9ux/GAeOPIo7H7wXDx/dj67Qga/4ODw/RdcP4jAdhw7vx9EjUziw72AS4TJfLKMyUEGPBvLevfvhuyF279iKc89Zj/PP3YCzdm5Gtb8AX/Tw9Xvuws37HoFOz5y/61wUaAJoNxuoVorI50xaeCy02g4CP0Kn3kC33qYVDajNtFHSs8iJOjRPQd7Mo2W3EcQeLZQc3IEmH1p0Cvkc8nQotJhmaJIyNRmsjCaIEQxDhakqcFpd6IaLyrCDnjuNnrcKP3RQqzdpMmvRfsVEqVSEEIUIPFoI4wCiFMOle5qtFjq2CyEWoVH6ukwTYeghsLvIGhL6igadd6gcbYSuAcneBsnammiDecqn4KsfQSx9FXarBqfnwhUfRcM6guXWDKxeH8RoE804czAyQM7/BYSrV6DT2g97mbXU2pC1B1GRnw8zfh4CpwivsRG6uROj5/wu1OwEovD06rmsCRc4TRy48fcwc+BLEBQDA+VzYMpnIfIofSwjxhGoskWTj5hMwq2GhXqtixbVGWv5SbTZyOb7EUYaGqsOFCmHcnEYObMPUqzAdzwqAwcpmKLnD0N0KjSBSpDyUwhVkRaoiyjfiwB9CIFssMUy5pYs7DvYwGLDxyOHOrjj3gIOH8zDUJYxOdFEf98shvtXkVUsmKVBTF70LGgZBVFw+gmRTaTDMMKB296H5T3/CkXVIXBb0aQa8YZJMalf5FDpn6Q6rVLZDNqwliGEKqRAQODaiGP282EkGzMmlAOfHe7qyJo5TIyN4pzd247n9vjAEU2rxTTyVIoUKVKkSJHiqYFAe5VqQYOuSYnP4u8lWLuE95D84v3Wt741IQiYvGDy4I/+6I+SCKf8Es/EG7+kc+ACfoFmEoPP7d69O3mO/TsxqcEkAZNLbG73kpe8JAmkwPeukWJMzvELNufBP7yvHWy+yS/xTFywySinfSKY7GKSjzXs+D6+zkEV+H4mDpnM4nyZaOMX8uc+97kJcXeythDfw2V797vfnTiB5+ucFmvU8Tk2JeWXen6R//Vf/3W8613vSggdJlDYCTz7e2NzWq4nLhOX5b3vfW8iF5eDTeG4TtmMj8kEJmM4qALL+v73vz9x5M8/Fq+Rlym+CW5XJmmYJGNi9GQ/Yd8JrC3FpslM5LAGJ5uUMpHLmptsbspg7aqTydgnC9aY5DHB5s6skbkGNk9m0pXxeIk3Hj8c6XRubi7RxuQ+yj7RGPv27UsCfzCBzZqBrNnGQT6YtOL8mKzjcbphw4bk/tOBSWPWUuX+vZYma5s+FqxppS0uLiY+GZk4Xzu4v/P5NTDhzPLzfHA6X308dzARyOOCgyw8FvBY5bpnTVI+niwEKtT3gwZyiqcQh2eP0su8grHBY76mPvTpT+LPPvgBjFRnUKjYMOINGBvRsHVTBVX1XOx95AHcvnAjDvea0KBACgUMVfoAJ0Qpk8dQuQ//efPNqIkutm0cgd10IfgxhvsGYHDUTlrP+/NVelJGGxb0gRzmVxfw0P0PIe5GeOGl10DMq7ju9htw8dk7sWX9Btxww42Ymp1Dm0kNTcO5g2O4eP0WTFtLuOmuW9FfKiGvGhDUHKbbHmaXjqCSZ99yInTVRGADGV2lI4u+Uj8cJcCeuQNQqDtnZB1W14JPCyhrX4mKjNCOoLBGkRkmgRWWGz6qxQHkTQXtxjRyxSJE2URtpUEjXULPYg0o/sVIwMBgPy7YvRmx08E9DzyC1XYPas6ELypodV0EkJKIryVFwoaNE/B8kndmGtlcBrISw3J60IQ8ytlBRBI/o9BkkqX72DF/HboxDb9bRhxWERVnsNSwEXnbMFK5EkV1AkF4PxxhCVGwA1p8EIb0KDLxMLTCNBx1Ho2Vy+HYY/RMBFEaxtiVlyEzuBmRfwbSTZQTAnH2nvdi7pFP0mTtoq9SRT57NRYWx9DteahUV5Ax99Bt+2mzEtM5A5JGjS1z8IwsXLuPNgRjVJb10JUpav1baaHh8NYqpR9Qebo0CTahmyK6jgTL7aP2WAdBysAOuN6YHq3QM+Pwov3o+NdBDroIa8Cm0U0471nrsffoAvY/cgG0oB8XX/gARsdXMXPoEQSOi7hyOeTN/xuiNnRGTTdqWMpHxPx9f4HDt/0VJtdtgGX7iMUQA8Nl1JtLvEuCHKnoH9yIes3HkcNLKBVZ07FLE3QTXugm2nz9A/20wK6iTQstlzOi2ZNJyRc975X47V9+L7Jm/liejxP/8F9T+PDXalSnXaaMU6RIkSJFihQpnjBk2itfe0Eev/n6TfA9jobZSYgnJoW+F+DXTSY92I8Sk1JMEvA5fglmwovl4u9MWLAp6lrkTr6PDyZI+Pqa7zP+m9Phl2x+4V7TEOM8TkWmrD3LhBfLwAQW53kiWcH3rD3PxAITY6z1xjKt1d2a3Gv+6vg8k2MnprMGlo/v4Tz5GU6PPzk9zp+JPL7G9/C9fG2tzEzW8T1rYLm4Xvga58fyMdbkY7B8fKzJu5bW9wJcFi4Dy82kKh9c1hNJStaaYnNJ1nz8bhCFLAsTV+wrjaPBsnbj4wX7KmOTUu5v3I/YVJXbY42w4iAdf/M3f5PkxWAilf3wsb+wNZPQNTDxxyaYfD/7ajsRTLIyqcYmpWvRPzmaJwfTYHBwBW5r1oJjc0jW0GQimLW+GEw6s28z1k679dZbT2lOy/2PiWGOpsvEMhPYTJCz3zv+ZK1NJrwYHMiBy7sWmIA1PlkLjE2cGffdd19CSHL7Mhl5IvnFWqZMJDOYyGNi+UTwOdbiZK1P9uO4BtZS5WAODCYJT+wfXHY2T+dy87ji9mRNVSbUuH1OB9YaZV+ObCrLWm9MYjPxzwEbuM6ZQD0R3I/Zp+NHPvKRpC1ZniczpqTfY6P2FM8o7J96CF+86ZPIGkUcmWng7z/5cQT+AvoKESyaiFdXFmmCM9BXGUAhP0iDzcCqtYpuRB06Apr1Fvjtv1ApI1vIw408OEEEwRch+nSDT4uk3UUma6LrOthPg9rxe4lWVrPXQMd3MddoY762igtoUFx+1i48eM9ezC11ce55Z+Hhfftx1317oGbYhFSAJNPi46wiI0oY6S8lhF4UUdqegU2bd4NjZvq9FgzKz7FdkrmA8YlR9Ojv1WYDtMxQWg4MJY+VIxWIkgNZC2F1VZLbRqdH32lN0kyJ/u7AdWghlSUoUoQMm0MaJmL2gEHfiyVaSI2IBjGVTzcxWBlFJTcJXa2g67A/rzaikBZjx6d0AlSqZhLFVSF5B40LIFjnQ1NLUPPLsP0abCcmuSWMD45ivHoWaq15HF54AJLmw5C2Q4zGAbUHSc1CkAX0ghlEAW1IXNawi0DLLprerfD8B1Bk7aqMCrPQhpxdgBhvQNzbjki4G5X+KRTKE8htuRa50a2UxhlIN0Gi/ynoHvwwujMfojxk5PUMtSct4rJI9RqiY89Q/gqy7GcPDuJAhGrS4mkOICT5XK9G7e0mGm2hVYEc5EkeAWEkoEttFVMHkpUcLTwFal+T6pY2K/IqFNkBAoWqOqIJvEb9bR6CLULyY+RzHWRND8VChdIuIVao3/ktOC6dDy/EME2OpaEpzB/IoRXtQubs34NkjiA+g1YfqKxc3mj6E+js/0eS26P6yyOUI6w062jTRtTutSHQBE7bgySgR4/kj2KLunmHbZnpYHV9kfqEn7S/KNJmgvqKblAfUgWqqw52bb0QL7jyZcczffw4umjhjn2s6u2mxFuKFClSpEiR4gmDNSpU1cDFW01ctK2SEAOu6yWf/CL5vQC/rPKL/jFZ3G8cJ8q0dg+f53MnvuDyyzXfuwa+xvfwvWuE2InPn+rg+/netb9PTJ9x4vP8yd/5/jXCbO3+tfMn3ncq8DMnlpeJg7X0GPzciffweb6Hv6/ds4YTy3ViPfD9J55f+36q8n23wfkzociEDR9MypwoExOLrEHFmnpMKnIZny6wHEzQMgnFGkyshfVE6oc1vFijktPgMrEmF5OGTHoxofTOd74zyWsNTIBxmzMZdLJ2GGtLMlgWJvBOBJOSnD6TkqzRyGDyjO/j9uXrrE3GZB5rUXJaF1xwQRJ8gcFl43tYo43NaU8VQZTvYc1Pbpc18pr9rzHRx/fzc0ysMYnG5WQykQk01njjyK3sO/FEsOYcE4Jc1hPrgLVYuR5YFpaX6+tEMInMfYG1y5hEXAP3CSZsmUBk34vsC3HtYB9xfJ7JU9bEu//++5OyMPHJJOLpwFqDrCnHhBuXlX0kcrlZPi43k40nguuI5WazW/686qqrvoU8frxINd6eYdh/wMYfffCvcGj581g3MgxRGsI9exZQzs1jfGQZVstB5IVYN7kesiCh2V5F4PmYbayiHTswNR2e40GlwZUvFOC7Djw6tm7YhWp+ADNzB7GyOof55UUYNBB9QUSt2YMuRRgsZKDGKurdHup+gAJ16jde+xJs0HL47Ge+DKFawoad47jt3vswt9CBpmRhW02IQgMZU0FGzqDPzKDRlLFiC8j0j2KI0sDqDGy/gVm7gVajmZiODtBkwz4Xjh6dhkyybtpsQo9HcPD+ceRG90I06pg7rCOUatANHQMDORiqjE67R/lJydGgSUQSOcyyAYvKHNH8WylzpEomH5uIQwNKVKLnaJDWmuh4dQxUFRSyEWRJxczSMjo0WAUjj03r+iE1J7H/3nVQi9PQR25EQAtId7UfTtDE+GCEnUMXod6q4KH562gFyMIUL0MsryIU9lPL9UgWGooCE5oGvJ6JXovy10NEdI8uWBhQL6F6fh5QeARx9stQwwno7tnUxrfDLNNiPfC7cHOXJ6aux7ZdpwC1F/s6a+37HIKjH0Ig7UOzJiGrVJAteRAz/Wha/ZidC2mXU8JwRUAxM49W9wCc0KH818P1JXjCPIp9JurLJSxPbYUq9KFYrUPU59Fo74eqSTDMIjRVozwd+IGFMIipTlVEvkrnQkiyQ3XUpc2BC1UaTiZKNzpEC28WnZZJcnaQLfQgi1m486+ldhew5TyOrHoxosmfhl4eRhzwL5+nWThZw1FQEM78J+KjH4YXRpirrWK114GZzyaLQkjtnqV+YdLBE2/Povzob1XVsdpoQ9FMeNSXfRojbE7MmwLD0Kh2Q1oMTJKd+kq7ide+9G34329///GMHz9uuL+Gd/3jXrg0NhE/fRuPFClSpEiRIsUzHULiG/nnXjyA1181nmg/8cvpmtZWihRPN5heYILi+0HjjckT3vOzySQH12Cz5ZNJoycKJrxYQ5I1D0+HM5GgT5QgZSLsVGTaEwUTb0z2MhF1KjAxxe3H7ZjiiSPVeHuG4Su33oAb77kFoVdH3X4Ecm4ZsbCMcj5CVkYSmaPnWAjiEB2ni/1HDmO11YQb+fBoMTbNLPK5fDKBsHZcbWkl0TIbGRoB+0SbmTsMKIBZzCGUBFiui0gU4EGizwzUiC52A5SzOWzbuAm6pOK2W+6A4zcwNplBqcLq4w6WFlzIGELolwGvjLYXwtUC9Dwfdzw4jaWui2J/P5bmF1At5FHuy6PptI/9ukCD36N8WT7P9RONNYPmO8+JkdGHUR4I4AUt1Fc9CJJDk4iZBGuIE19jNMGJEk3uETrdHmhZoIlEhev1qCw9Sl+HJGRILo0+2ceci26vDlkPkM1J8G0LfeVRDA+to0moi+WVbkIEjo5m0ajbWF024QmraFgHEuIpjrKotTjiSw+UC8KoQPmQXPEEDHkLJLmNrrUf9dYKENmQjssWwgbEJk2CDnwnA1lgjbEOnZcQxj4ioQtJW4KsLtIzQFD+SQSlF9MMzr+CnY50EyBKGSwf/BgWH3gvVI1/aSvC5jaMPcTeMGKliFCmPIJxGHkfmUJEs0SAQJyjBDS02h4C6iuC4ib9wdAH0WkwEdVFoW+F+kWH6n6Z+leH0uZfMW043hICp4qsuguKSXIb7DsuQuAZEGURRnEVgmqjQe3VdVrotSm1BvUjwad0WlQfMbVFHppag1AyoW35OSj5McSJVt/pSTdBkOFO3wD36AfhxfOIxTJs38dyrZZEJs1n8iiYBZhaAaqiU9sc05yTZA50wL43Auo/7IfumPnD8PBAYmrqU18NaW9wLMJphHN3XIqf//F3olp+4o5UgzDC/9y/TGOTypMSbylSpEiRIkWKJwpBgiZHeNmzBzE5mPmGBhV/pvoWKb5bWCO8vpPGG5sMrhE6fP/jOdbIvDP1ayb/mHBj00LW4hofHz9+5cmDlQZYhjPhTMTaEyHdGGci+p4IuAzcRqcDa5+d6XqKx4aUeHsGgTV07zrwaeyZ/wxEX0WAeeiFBdjBEgbLeYxXRrBcW0HXtRBKgBN4sEMPw6PD0DNZiJKCHH36XoB2i30DxJAlGaurPdjdJmZnjuDQ1CJy5QLy/fljpnrdHsyMASlTRrY4jNFcBedt2IrLzrsQQ4NDWKnX0XED7N65EWJUh+N24fkCZmdbaDWBgP5WaLDrFZJXd5DLqujvz0Kiwe2wHy+SdUN/kWTzoeZNFAvFRJX1m2rWAk0WrLUmUFphQoYE8JJnkwAKWZr0FSEh6uyeDds5rt59nOBibTfTzNEeJYCs0nclD0koJtpupp6FbrCGmIMt24ZRLmUwdXAOikjyoIBm08Vgfx/6yhl0qCwrizqlk0WG6tDxujTTtxFrTQSiA0MWAddBy15F5JwFIychko7AXh2BorZQrDZQzPZBjMvotX2IMmt7BYnZaWxvgCpWIOozVEcH4UVteNYEvM4AvF4Iqf8VkMbeSKU6s7aUqGTQnP0Kjt75mwjCNpU9lxCDATsqi0NYPSUxK+66HbRaCvy4h1iM4QYBydhL/Ol1LQ+SSkXTQlrIZBhaEd1WhE5vEWa+QfXtwnJWE8KStQpZGxGCB8sK4EcuAmmGHmZTTlCbZKl8ObieTG3jYrW+SvnIyOqDVF9jyGRJhqhGcrHp8CIqk+uR2/IbkMyJ72BeSgs7R9c98D+wjnwMorYPMbXhSi1Eu9dGH/Unmx6fPlKn9qYFj6qt12uSrMd8Y9AqSH9Lyd8SlTGmWzgAQrlUTMaGS/1ZkQ102x71ARvrJ7fjuZc/H+XCt6pOPx6oioiv31dDrRNRm6S/RqdIkSJFihQpnhjYj281L+M1zx1BKUd7qZR4S/E9wGMh3lgLjc3/uH+yJROfezzH2jPs147zOhlMunHwg5tvvjkxxTyVr7MUKb5bSIm3ZxAe2lfDx794HQ7tW0C3ZiJTWEaxoMGtb0NWrGDjZAmO78EJQwiagmannUxUfVWOjsPE3bHJcLW2SpNUOyHd8rlMMpHFkYMgcKBnM8hVSwjo/pWVOiQIsJsxFmoeQkpk68AwLtq8FVvWr0Ot3cBNd9+D0sAoxkaGsO+Rh/DogUMwClmEAm0EQg+iYsELZ6HlAzSaDcR2B4NlHaocwWo3sWmogsmCggMHD8CWdWiqnNhZs0z86wiTPz6VSaSJPA59hJGPbkcgWUXk8jHMLGsviQlZkpjxkbyGmUE2V6AyC3TOx2q9B8uxKT0VgS8j9BQ4FvtsYGKO9ce69D+qt54Lm877rkr5ZSBQfak0x1eKWUhCAU5cg1x4lM7rEP1tVL4WpMwKYrcIw92OQi6ksgKmsQVK6QDa7r2waxMoZQaRL89DEfqQ1dZDiNlJKpsDuPB6OjLyDhTNnZA0elirUTsNIuxcArddgjF8Ngo7X59ssjhYwukgyBl49T2o730nydehY0tiUinoi1QjZejKOES9BqhUT76Edq8OqyvDdWJ0unw/O4gV4AcBVF2ifsOLqZyYC4vUCzq9VahGCDPD/t8c6i8adLUE08xD1XQEUQ+RYNF5A7JQSkw5ZY0dzBrwrQFq7wI0s5GQbZo8QEUpQlY86mfL9HeE3NAQRs77LWjZrdTOxxzKnhK8yMsqlvbei6n7Pgw/2oswYL8fFSw16tQmLs7evQX5jIGlxSVkszHdHx8LdKEcc9YpiEKyUDM5KEq0SRBjancLnTYt8J1OUiZTy9HfNB6MAnbtOAeXXXQpte8TV/lm4u3mh1YxsxogYnW6FClSpEiRIkWKJwB2KTLWp+GN14wmVhG+H6TEW4rvOr4T8camz2vmn+y0f//+/Y/74OACU1NTScRKfi880U8c58fmq3fccUeSP2u7nYqcS5Hiu4XUx9szCEfnWvjjv34/brztRkwOV5CtPJiYUMb2uXA685gYt+CJAWq9LkRdxezsLHK6if5CCR7NU203RByGcG0bAQdQcNkQE9iwbgzVMkfoDLDa6WL/0ToWFn1kjBhXXngW7LqHL950L4xKBm+99kW4csdOCIqAr9x9O/7lM19CJOZx1oZBRNYKVnt1lIdysHwJ1b5BVMomZqb2Y3q+S5Ohimomhi75EFSTNgkydq3bjIvXjeCTX74Ht0yvYv06E7blJIQh2+fzhFpfrUOVFeRzMnRDQ7s2AcdzoeQPJWaRcSzRRCzBZw0/24VhmijkS4kJLWvGtds2bUY4qmcWcaRDlbLw7AAKlSGTEdDpLkMVJajIww8VyFIB2WwZTQ4hHjvYvmUctjeMo419CPQ70FvZDnSvwGL3ZmRHH4IhTkKzd8HU21hetSBkOpDyB0hmFVL3AnjNIiJ5P8ycgqw5nBCcPpYQhC04PQ26uJmePQsBnQ2kFUTuOvhWDtlxDxPPfhEkNU/txpp831zMToQgGQi7R9B86O/h9fZTe1jo9mxqW/ZvoCOm75mMAUFehqxqCLwyVptz6NUnqHwy3V9DMVdA/5CPdqeGbqdO9WUnfu6qxTGU86M4dHiR+pCHQklAt1tDGKlUj0y6KZR/l/LzqL4H4Xf7SEoRan4Wau4I9SmB+uYgNClHK+QRROgidEbgtKvQs21E0qPIFrdj4pL/C6O4E1HQPVaoU4EWc1GSsbxnClN3fRm2fzMk5TDK8lnQ9BKWnFuT9tqxeZT6s46Zo1NYWurAsmIUiwr1Zx2OS/UoMLFoUB/yEMURjaEYtZVmQo6xSnk+W6W+atAY24bXvvwnsHXjdmyYPHM47ceCT3x9Du/79FTiT47p3hQpUqRIkSJFiscD3j1otId55WUVvOPVm2j/G9Le10l9vKX4roLpBSa+zuTjjfsia6s9GSqCo4l+4QtfSBzjc8CDNT9xa6QfR9vcs2cP3va2tyUO9VOk+F4i1Xh7BqGY13F04WEcbX4Vu86OYbdDLMysIJTmYfVmEfsuFFOFL0SIhRih48KMBfSpJlyf7m200e10YZoZ5PLss6yHpQUL+YKJkZEqgtDDwSNLmJpuIApElLQcrr7w2bj6nAtQW5xGqWjgom2boCkx7juyB7c9ugehnEGz7iUTb2moiFWnCSuKYDPJR3OjIoaIvA5q9QC62Y/RoRK6HN3Ej+DEckKOjQ8M0jMx7nxkGqaho78vnxBmEU3YHI2UJ1YxNpHJasiXaCK3ttBkriEQDyfabI7Dk79KE3uAZsuB7fh03QNHuNR1E8Uim5dqiHw9sWFnza6QfbKptBDEHIEpQlbrh4YiLNq8mFkZYdyjaxYuPHsXNo+N4sheCYcOqFCEABmNSUoHze5ByKqFfp7npRoaK1n4bj+UwuHE5DHoseaXDU3rQooG0LHonvYMtQU7sFShq2Xomgk7mEXXWYUXZGnzVIXTLcIcyGDy0sugmqVE0+9MpBvcBThH34ne8hEEnSupbC248sOIvXVwG1fAEqbQi2fRqOWBSIRMbRL6LYhehLwZYrAaI/B92B7VNbUta+IpsgYEEjzbp2sdqhf2SacmwRJsu0PX1USD0nFbdK4GPyjAt7YjcKvwqJ4DEjmEDz/iSKptuFSv7YZPZezSYqmQ5ArVQQO5vmGMXfheZMq7vyPpJqsqVvYcxKHbvohQXICiU79TqT9LI7Csfngkj0j9otvoQqamVSURKysd6hMcSZV/jaN25Q0pVaWsyInmmR+QlGFM48KlfpKl9tLRoHECCbji4ufhp1/3cygXn7iJ6Ylgc9bP3bpA44y/pcRbihQpUqRIkeLxQqC9ioKfuGYYEwNmogHEvmpTjbcU3218J403/s6+yp7MwUEBHn744SRiKP84vqbxxgoa09PTuP3225OooevXr0/Op0jxvURKvD3DUMqX0OxM4YH9N8BqCtiycRKZgoXY9VEulaBlTVg+m0xayGk6BjIFXLz9LDoX4vDyMi3KIfr7BjAwMABZEqFIHDLbp+8FzM4v4b4HlzE0MoDLn3UhrBULhqvg6vMugtNrIwrbmOwvo+e1ccfeB/HA1BRG123FSGUc9WYDdb+BbNmEpGXRbgnoNgNogpkET+gFGhyUoSoSAiFCwxPQi1TMLzbRbLTRP9IPURNQLBYwNNiX+HlbrXdoApdR7SvBd2T0Oh0EaKC7MgFZLsAszcOyPMSRlJA5kegnBA0Ti6ZhwKE6YfX75NNh4k2FnmEHnS6dY59fPpUJMLQ8xKCA4co6DI5U0LaXUW9MY3iojN1bd6BX72JmpgbPN6EpJvoHPfSNrKJSrsDEBrhWgFyxl5hAdpoF6FnWvuvB6niUfovaJUbGUNFoN+HHC9AMG6GvwLN0+psWj8wsPGEWVrwMJ3oURlXFxktfDrMwgCj41nDjJ0KUNIRuC7WHfx9+6w7EyCIInUSLKwoHoEoTiEUHdnSE6sGE09xCC2RIC+Ey3FYARCuolgVsmuAAEYuYWWKS04fndqhOdAihQnLGdHQpHcqP2s4LmnCDzjENOjGG468ikmzKL4cwKEHP2TAygCwOQgjWw3ezibkx++cDlRlil54T4fZ60HIlbLzsD2FWzqW2OT3plizssoLaniksP3AzkP0fSLlpZLMyVHMJQTxL/c2k8myBIhgwqB28roV2s0X9IINSuQTDpPr2rKQ/8JaUNwoxbV4jOtgk2bZcFAuswg4EUYDLL74Kb3zlW9FfHTwmxFMAicbazQ/W0OjFlGf6i3SKFClSpEiR4vGBfRhnVeB1V4+hnOMfneNECygl3lJ8t/GdiLenArVaDY888si3EG+sWddqtXDrrbdi27ZtuPLKK4/fnSLF9xYp8fYMQ6VYwcKMg+tu+gImJkcwMbEB01NdNNsqtFKI5YaFleUm7I6DOJAxMToGRTFw/5HDWLS7yEgqtg1P4Nnbz0ZJVtBZmkfVzEDMZfDo4iJCx8NYLo/nnHM+FC/AnXfeBltxcO7OndhUHYHj+Fhpd3D/vqNYWOlCBGsTsU+0BuW5AjWWUc6UMVAqwHPqKOZ0OvJoWT4CQYMU6MipJRR0ATnNghC6mJ5uIp8vI087iW63BcsLUWs0ks1Df6WC4b4qOjUb7WaAtsvXDcThRsRSjyb5DkzZQCjYiNUQ2YxO1wT0OgFUWUc+k0Wn3QDruHEgBdftgJWe+FoUxnAdF7ouw/UtuAHVT1GBE/VQ7zTgI0KTzj9wZB8Oz+3H5IYsKiM5HFw4gIbVw+DABqwb3ADR9iH5KvoqQyhmjUQGSfTQ6dRg+x4dLmS1Cy0YSkJSVwdFiPEEInsCotREqdSDoZQRBi2YOQkbL/k55Ko76Lt7vNW/HYKoUDldzD3wx2jNfgFBaCDwW9DMOnImpd3bBaeXhWqsQtZWE+00Ta0kvkB63R5U6ge5QoyQyqobEnq9YdRWx5I6grQCL6pDVKjO1DxCtz8x8RTUBqUTI2tWoSr5hKRSVRGxECCwKH2qsXJ1HkZ2FohXE029KLBAqdMi2UvMejk2hN1xoWZHsfk570Fh8CJEVMenBS3gsqJjbs89eOTrn4WuKSQjLby0uQSaSb+L4hZtOAPEfilp1+HxGOXhJnpel8pF92dITh1odylvJ6J7SQjqp7qaRdYoIHJj2jBw5CT2+yfh4nOeh9/65T/B5nXbjsnwFEFXJRyY6eHAIkdNPT2hmiJFihQpUqRIcSrItKc/Z6OJV142TPuWY9EeU+ItxfcC3w3ijQMnnEi8Mdh6hf26cb9/7WtfmxBxKVJ8P+CbhtYpnjEI4wBD/TmMDpdRb3Zx6EgdzR6w2utgeXUlIVY0SceWTVvQPzKGfTNzOLKwnPjhci0LbruDnKDgWbvPwzVXXIUsTWS33bUXddvHpi1D6DRb2Pfwo9i9axJnnb8Jj0w/igeOHsCRRgNfvvdefPmu+xDJKi48dxcu2LEJ/UUBBcPBhqEcyloGRiRhYiiPdWPsx20JnU4L+YyCjOwiUUqzaZL2A5hBGyMVNYm62mrZaC7VkGdShSbUdjuAqijoLxegRjSRxy5iyYUfSIjUOlxxEZ023ytDFLpgBaI46KOjRGVk7TifnhETskOhUaBqITQjQsi+ASg9VcnSxK3Q9xBhZEHL+LDiGpZaCwgE2rRIKv3dxlRtAT0jgC13sbC8B3O1R7HUtHBk1seefQehmR0868INqGYGsDprY3XlUcT+EsaHhlAuFhKzwkAUkCuWUSyE8Hw291Vp42SiPBSQTB10W61EQ8uUh7Fu9x8i33c5Qt+hlj715ikJtEDXpu/7AGqHP4dIyNLiE0Ok8ir0NweNiKI6PLdFtwnIZAFFb0LSVuipmNqkADNXRaVvgvqSgZlZh+7tgypXKZ0MFLVMM4dMde0mwSm63Ri1WhfNVoPylaBrBdhWiHqtCasXQRby0GjzpwirVNd1SMIcZbuX0tgDSZmlRdkiedpw/CZ8N6S8J3DWNb+P6vglVE7quKcpJ5WUntfQnLkbzf2fx8TGGmStjtaSBKdhQKSmNMQSnLYG32sgwl507X1YauxHJ1yGJ9iod1bRseuw3S6srkM5cVCOAgqFYqLx6dg9Gi8dysmnslvIZQ2ce9ZFmBh+elTWz1qfp/oiwZ/ijUmKFClSpEiR4pkPifYuOybztBdLncin+OHCGtHHgRqOHj2KV73qVQnhlyLF9wtS4u0ZhlvvuQm3PPARVAr04u7J6DZriUaRLtsInRAZTUG1nEd/fwlDQ32Jw9VsvoDLLroIm0eGYCoa/NDH9Xfehc//z01Y9rs4YtVhBxbKio5Oz0YtcHDv3CEcqC1AlEVsG5wEsga+OP8Iblo4iPsWFxCYrEVEEyCb6vUC1BZa1Ns0bN62FX19Vawsr6LbdmHoBZhmGRHJFnQbiayGEcP2PMwshlhcjaDncvACH7lsDls2bkKeJlHmjBw6NJEja2rQszHUQhOaqkMRPUiZWyCJFhAVEKs2hLACZ3UrWiv9kNGXyKAZIhyPTUBZ00pEu+UiDET4XoBut0OfDvNLNJMzIcc0jw7PF0huOg+V6jKX+DkzBAPjIyNQVQ29Xhc5U6LqiDE3dxR33nMv5leYrLPhBi00O3Us0/elpXkEvoN8VoQsxMgZAxia5GivDXQaWaqHDMqDNZSGVuB5Pnq2i/KOn0Zu9CqS5Qykm0A1LqpYeOjfsbL3PyFytFWbNeiKKOQ20x0FNNuL8ITDyFZmIBtHaZe2THXFZWctKx+yyEaWrOGVg670o9vSqZ806L6jaNSWYNXz1KbrYTf7YDEvJteprQNocoXqjNps5Qg61gIkJUBAaXbbTF7GEOmeKNYonz4I8TDleSy6qW5SHcgaPDuEavZh6/PejeLYRQhcNi89E+mmoz71MA7e9hEoyq0YHZxC3rwPGeM+qtc5ZCg/XTbgWrT5jCRq71XI5kE0W8s48JCNuaMOYslGNiejlCuhv6gjp7PmWQxZCWH5HdS7y9ArVBcZAYqq4FnnPw9XXfai4zI89bhsVwX9eQHskzBFihQpUqRIkeIxgzatGdnDFbuPOZFPtdtS/DCB/YmzK6J7770XL3zhC+k9d+j4lRQpvj+Qmpp+G36wF6lbH/gibn7wH1Ewy5DjKlZqs/A8F5ISQZJj6JqOkcEhmJksHnjoAA4cnEKlWsL5F5yHQtZAYDvYsnUzeqGHr99xM/bMHEXNszE4UIDk+WhbFgRTRpvOcSSa5el5XLRtN/omR/GpG2+DCAH9lSwMmvy8Xg9zU0fRaDTgBh6MQhaV0iByZg7tZg179y2gXB5BpTKYEF2axJFSVVT6KC9VQMdy4TARFgloUxp5Q8f4BIeLziJrqti+dQNyGR0HD0zBF5pQCxFCL5+oGMdyDQjykFGGkWsgCKqwOjQBCxb0jA0z60FVQ0iCDEk0qI6ATqeHMAKiIKKDo5oChiHSfTHqDRvLNScJyOA69CzVI0dh5WfYP5kh61R/BeQLebq3Cdvq0fUIdq+F5aV5sI+5dRvWQ6ZyZXMGDFOnDVEEk8rL7ZPTKjDlSUxPSfBDCWI0QTIAjvgIrNogBnb8GqrbfhRJ9FK2xzwVBIH2XAZqBz6DxQf/DrquJGRRLPhQ6LxpFOCFNjr2EjTDQ7EsIIzrsJz6cWKRCkx/WB2qr5DNPzmwRIBeJ4RI/UeQOrDblBb6EbllhK6CTFaGkbVosxdRflXKT4LjtiFSWyqqDM9l0lKnv+kWqUujS6NzObi2AUqa8ndopWSClPqHMY4Nl/0eyuOX0zNsXnoG0k3VUJ//Og5cfyu6rQgeboRiL6OYjTAwaCCXZd096qsCk2gapa1RPk1kSxY0IQuvU4EoxihUbZTKJsrmMEb6BjHYP4RCvgLLDTC30ESjQ31/vI/GzDhe+pw34id+7O2YHN10XI6nHqyBeWTBwv45m+qAKugHfD5KkSJFihQpUnx3wL6Ed0ya+PEXTtBO6RhSU9MU3yt8N01Nt2zZAvbvduONNyaBFDjK6VOdV4oUTxYCTcA/9DNw217FHdPX4dGlu7HUnqEzVCU/oLXCGlyNziJEKLToyrTYurTIcnGO/RMFJpKU5Fyn20sW4IxhwMxkaMIK4brs00xPJq9Ot4uAmShRgCJLYFYq5kmMDp8WcZkmU4nSGaj0QTN1HJmdpzzjxKcEBy/QVA2tVjNZ7HkHwDb2kiRDFiWETPBYLmRFJXlkxOwQDJQ+ySNSulz9TKCxphQ/w8784+iY4/tj6Ygo5AtodzpYXlqhdEhMRUIUCCQ73SWwny6FRKdD8uicmJiOCkIAQQzpk1NisY45z+fyMhHmOyGseoDeggenblMZQjrfQ63ho2tplC8lS/WUy+chUTk67TbyxQJKZhFOy0a+UkDPtTAzf5Q2QBEmRofhdl04nRB9lUEcnZ7Fhk3j2HHWdtRWa1haXsTc4gwqxTFklZ14+KEawsxhar1tiRaa3ncdqqO/jKHdv0pld5K8Tw0m3Uw0Z7+MubvfQ+X2oBkmnWYTSZvSUpDR8+g5HTSbKyiXc6iU+9GsW2hQOQUVUE0NcZBBc5X93PVQLFHbyDrcHocC16HqIporWbjtAWpXql+hjf4xSts4iqWlJiRhIHnGdutUn9zvJNg9IGMOUP+iOnDmSf4KQr8Kz+VADKxx1oWg1Em2EjZf+oeorL8GIfXhMw1ASdXRmZ/C0Xs+TLKQfEEZmvhFVITDMPO0sOsquJaoleFSH/Kor7pODDei9jRcCHYFfmsSuXIH1ZE5mgQzEO0B9GUr1Ic0NHsOZhaXsLhahxX0sH7DCH72tb+MH3vBTyYh+p9u3LO/gV/8yz1J9F0O75AiRYoUKVKkSHEm8K7JMLL49VeN4eWXHdP04T0172858mOH9su9Xi/ZW6dI8XQjeZ8T6W1U4XeIXHLw+xufeypx4MABfOpTn8LVV1+NQ4cOYX5+Hm9961u/4e8tRYrvJ/zQE29Tq4/i3+/9P9BNFVuq59HL9yikxL7wBxOsDMUc1rFmZWfwxya4Y5w/02L073iTJ7880GdID/DCzCQUn+Oolwz+lWLtt4LkGSbd+INP8J/Hz91y6y24/vrr8dpXvxqbNm2i88BXv/Y13H333XjDG96AsbGxb6SxdiS/giR58fdjeSfpH7+PIR7/vrC4gI9+9GPYsWMHrr7qquS+I0eO4D8+9jFcetllx6LV0CP8FJfwGwImZ/jCsXTYt9mxO+g7XzoRdIpl6jpNHFx9AI/M3Y35h1cwe98cfK8NJ5YQxCYCVtMi+TI0ocdBmBB/GdPAaHUSgSMiWzQg6xGmZg6g0Wqhr1qBrqmoL7UR2CHqjQ7OOfssbNy0AbOz88lmiOvfMDJo91zs2TsDwehBUQsQAhsT51yGyfP+iIRTqW05YMCpIcoZOI3bMHfPr8OzavR8lk6GVEx+xoOiyVAkHc2Gg3bTQqGgo1jMwe3KcNpZxKoLKdODKpfhuxFsZxWCSHLQIhmHGWR0DeV8gcrYj4UZBcuLXShGiPIwyS9Nod1mc94y5cfkrZUQrxlaZF3Hh+eFNL5YSzCi58uI/CL8gDaCQRNB1KJ0ctj67N9E/4YXIGIy7nQafQSRzZ3nD2Hutluoz5K8uQiWVYUWzgC92+HGq1TaRjKes7kSWt0GHS14Nkf8NVEoS1CFCuqLtPgrNYxNhLQ4F9CrawhtidrMwvIK3R8JKPUVoeUEXHP5i/Abb30PCrnCcSmeXjhUX+/44MO444CF0CfBU6RIkSJFihQpzgBBUjBYVPBXv3wW1g1lknO8n06JtxTfC3Df+24Rb5/5zGcwOjqavBu+7nWvw7p1645fTZHi+ws/1MRb123h/Tf8CtaPbMK1G38GBf2YT4QUjw8/+rLX4NP/+XG8771/gV995y8l517wvGtx3fVfxEf/5eN47Zt+LDn3RPEf//rJJI1rnvPCJE3GB9//t/iFX30bfvSlr8YnP/sfybmnCkHk4+7Zr+JT938Qd3/+IdQP1wFDRsv1INJoyWWy0GQFvQ5HxewgDmL0FzdguLoJmhFjtTkLN2zD9lwcnVtB/2AJWyY3ob3cwYH9B7Bt2w4U80Xcddf9kEQVO7ZvQ65cwL4jR3Fk7jDMSifR4Cv1XYvNz/pDKHoWUXj6CKaSbMLrHkT90d9AZ3UvbaqOaSz6bJbKmm+aCCOrw/dlNFdEkleFYfjQ1C4k+scBJ/xQhEdlU+QSXZPhhcvo2vOIEUASTKixhP4CXdMHsThPG7heAC2jIBA6JEAbohwi8GQIyEEIM3BsH47boY2gA0nxElNnWSQ5rTxiSi8WbUp/LiEMt1/+BxjZ8kIEHL30tKQb+3Qz0F58ANO3fAau1YZkZqFK26muaXEP2vB7S1Cyi1AM9vVnUH4FtBp12H4TTreOgqZjeHgE+ZKEw4cfwfLiIjZtHMX4eB+WlpbQbHroq45THRTQaHbRaC9j47pN+P13vh9b1u84LsfTDzeI8N5PHsR1t3Nwiu4aH50iRYoUKVKkSHFKKFoGP3JRAb/1xq3Hz6TEW4rvHb5bxBtruf3Lv/xLku5VV12FSy+99PiVFCm+//DU9v4fMDw0fysi0cPzN/xkSro9CTzn6svw4he/GBc++7zjZ4Brrn0eXvKSl2DH2d/cADxRrNs8jmuvvRY/8sprj58Bdp23I3Gc+aKXPv/4macOsqjg4vEX4eJ1z0d1YwHZbBmlYh9UXUYs0YZFCOG4PXiehVzGRKmcTcxn200Xi/OraNU7CL04Mdk1TA1dy6P7Q0qnAFU1sLJUx9LCKkYHJ/Hsi69Ezihhab4Bd/V8VLSXYGQ4i9ENl2Hzxe+GYuTPQLrRoiab6DSncfi2P4DTnKUNVQGeq8CxJFgdwLMlSEIGcZgluXS4Vj/ltxUZYzhJQVB6EKSFRA9QDMbgdVmrrQCEeQS+Ct8TEAkybdxosaRD0wJkC12MTEQoD4SJfzjbjmEaWSiqCzYZlsUcIj+byMCmzUm02IjqwAHdG8L3XXhhnSo6wpZnvwPDm5+P8IykGxLSzVo5jMU7PwFBvhly+S64rgPbimH7B1mnD5G5EY7Uhw7J3qByrK72wXd3QJPOQSm3BQgGsDCVQW2pAz3TwvhEH9aNnQ9DKSKW24j0Fux4BZJhI18CNDXAVZde9V0l3Q6v2Pjzr83iQC+CKvvUKj+0v4ukSJEiRYoUKR4LBAkZJcArLh85fiJFih8OsLUSk8sbN25MSbcU3/f4odZ4++jdfwpftvDjZ//u8TMpfpDAXZcn3KcL98//D/78S7+OvdcdhSLJ8F0/CZrABrqqrMBUNeiKCrbm7fR8eCEHatASmYKgBy+y0bM82I6EoVIe2zdsxHyziUNzBxGFeYwNl/Dciy5Hd2kFt95zD7r2+agMCtBHl5Hf9A7oubMQUTqngyDpiLwa9t36C+gt3IVKsQrHZq9gIoKI8nU7kEnuXKYPsZhDbWkQYmQgV6hBUywodKh6E67tQHLPg5QN4GIKaO+E6wYQsnfTZ8gGy8hkC5CiYXrWR69lwO7JKA000HFn0W51IYfrqUEkqoNmUgdR0AcJRWgZh8bYIfpcRk7PorNaQrueQwAdG579eozueAlC36O2PP0vsJKSRbt2J47e9geway3ADKGZFUr/vCTwRi+agiZkYMQluJZJMsxC1uchhFm4nSrVNVDIM2m4AsfZCxUK8lkBfQNZqrNtqJP8XryIMOphYXERhUIe2VwGQ5WNePtb/g/Wj287LsnTBy+I8NVHG/ivBxtwSMLQs9Ba6GJuqk1y8cbi+I0pUqRIkSJFihTHwS9xKu2vfuRC1nbbcuzkcaQabym+V/huabw9+uij+NrXvpa4NiqVSsfPpkjx/Ykfao23tlNHznjq/TbxIvfnf/7n+Imf+Ans27fv+NlvBU9If/EXf5FMFGv3LC8v42d/9mfxy7/8y0k45FNhZmYGb3nLW/C7v/u7aLVa+O3f/u3k+0MPPXT8jm8FL7S/8iu/gl/8xV/E1NQUOIjtm970JvzUT/1Ucvz0T/908vyb3/zm5G8+95M/+ZPJ8ZWvfCVJgxfq3/qt38LP//zPo1arJedOhc997nN44xvfiLe//e1JWU4Hdnz5cz/3c/id3/mdJMLSY8XBgweT51i2m2666Wkl3RhJxFNZhKRFsLp1uB0LUsCKWiKyqoFCJk8DSEyCJ7huDfmqjaGxLGQlhuvbyBgKBiolqLEKKfRQMOi5rABP6KHn9zC9fAAPPXI3FDlCLu8iV70PmWoXmbG3Q8/tPCPpBlGBELnoHPogFO8ulKpZqg8Zum4mftkUOUQ+L9NCZyJ0RYRehIH+EoZGaRHM7UPXO4hmp4u2HSCkMkaCB9ebh2rMw8jNI4yXksiiOl3TaFsXoYGaPYUjC0fomTZ6jp+YYypqgPHJEQwNTkJX+mGYMkKxDTe04fkqHM+AoKpQpCpCaxShb5LsJtZf/LMY3f5S+s5BGM5EumXQrT+Aqdvfg6A7D1ktIupeAKn3QpjyRkjg6L1bKI0leN6XEDj30XEYEA5AzdwH2aT6NQ9Q2XpoN80kuIJRYA0/L4mUu//IjThypIPZg1XYTQnV/CB0TUMQOhgenMD48Mbjkjx9mK07+Iv/nsMn7+/ACgT4dhdxFCNT0qm/qMlckSJFihQpUqRIcTJEUUZeC/GKy49ZMqRI8cOETCaDH/mRH0lJtxQ/EPihJt6OBR546l9qLcvCRz7ykcTmnB09ngoc2vs//uM/8O///u+JfTqDJ4/9+/fjAx/4AP7+7/8+OXcy3ve+9+FDH/oQjh49inw+j5WVleT7n/zJnySE38lgOZjge/DBB6GqKv7hH/4B//qv/4oPf/jDyfFP//RPyfP/+I//mPzN5/75n/85OW677bYkDfZ/9dd//dfJwWGbTwX+NY1JvX/7t39LSEd2dHk6MIH2N3/zN4ksScTTxwiWiZ/jz/e+971POyGRmPnRf3ZXQLcXI5JkQNWgmBnE9GmHEVyqcjcSIEoaYidEr8FBFGyUsibGhwYwOTaMjetGUMoYUOMQZ60fw87JUWQlam9Rp/IDq00BseggW45Q3PYWGJVdiIIzONUXZCp7hM6B/0B35k6Y2gg0dQBOmKV0CnA9CZ4bo5DNoVrM0XUSGw4GBmoYnVjBwIgHLROgR/20Y7Uh6JRXbgq+IyPsDUMtTSEztBeQQuSKOrL5MpUtwFh/E+v7hzA5nMPosEhlLWP58CRWp7fBtiMEUYPyBaWTS8xVPduA09PgWTnUF/OYOkBlXY0xet7LMbrzcoThmQMpSIoOu3UER275MHrzIZVhNzLybpjKZojhMMk6AsndgjwugBSMoe0uwVXuRiAfIXl66PRa8DENs9CForXgOj0o0hgqfWXkiyWqJwNddxGisgDf7yWRejXdoGc9GldNuNaxiLpPG6hvfX1fE3/61QXsqQGh7yREZHKJ+rasSyhUDcgS9Y+UfEuRIkWKFClSnARZ1XH5WUVsm8gdP5MixQ8POIDfxMTE8W8pUnx/44eaeHs6oWla8smRQU+Hk+9h4u1//a//lfz9t3/7t9+m9cakHJN5/Nw73/nOROOLtdmY5f/EJz6RRBE9EUySffCDH0zu43SHh4fx9a9/HQ888MA3DibyGBdeeCHuuuuub7nGWnIMft4wjEQ9+HRaZkzSPfLIIxgcHEzK8/GPfzwhF0+FtXTYB9pjBWvuffazn03KXqlUcPPNNyf5fTdgaiZy+SLMXAGxrMBltX0vgOOHvOOhhtRRLldQzuWhSzL6SkUMVstweh0cOTiFdrOJwO0hp8vYtXEzdoytR4EeGxsYoPoawf7DSxDEQVS2/wrE4jlAxKTbaYgWQUx+3QwWPoHO9BepXkK0mh5a7QDNLtDuAZYDeF6URF3VJRED5RwyUhlWw0Lo2tBEKou2DqqwG6G3DpbVB09sw8waUMXtCGMN+WoII6MhjktQ9Soq+T5sG96IjX27oYRGEtzAaZYQdi5BfWEMRw41sLLoor2aQ2RNQI02QQonEfbG0VveCM82oeU9bHzWT2Js9ysRRQFitgE9DSRFg7W6ikNf/TwaRxdhh6wleIg+D8IJ9sAOHqJ22EM3HoaizlGf67ABMDRpGFljEKY+ADkeo6pcD6ebo2rzkClPQzbagHs+EO6GqErQDA3VIRsTmy1s2rgNIyMT8NyQ+qdEbU7Pnaa/P1kstT385Q3z+Oc76mi4MXy7k/jHOxHMSWYqOvIFmidS3i1FihQpUqRIcQIEUUHJCPD6q1PiIcUPJ56ufXqKFE8HUuLtacJjmQhOdc8111yTBA1gU82/+7u/O372GJiMazQaiTnojh3HHL5v27YNr3/96xOSizXNTgSTX2z7fvXVV+N5z3tecm7z5s3YtWvXN46tW48FPygWizj//PO/5Vq5XE6uMVjWM5WJzUxZe+33f//3k2dvvPFG7N279/jVb8d3Su9k3HHHHQnRxuawbM7KZrZs0/90g6SETGKKYgT+1+3ZqDfaaLfbcDwXQRTAcW202l24dpQEGZAlFd1uL4l4ypE6e90WYkFECA8PP/Aoph5dgBY5GBvog64oWKl3Yaz/eagDL0FM50/PspA0ooGo/ilEK39DQjmJplwQdUiyEIpqwA8jyIoKhY5OuwO7Z6FEbdtXHkS70UyCOjRWaNj7eRgcUCTqR2M1g4UlC27UhRgX0FuivuWsg28XMHNIJJlMDAwrcCmt5ZVH0XUeQqY4g0xpBpG0hPL4YQxNxhgYGEA+VyA5ZECySKJVkqeL0NWgZ2JsueLlGD/7lZTemUk3UTZgt+dx8PZ3oWd/BnJuCZK6CjFzFKH2CBzhdljx/8AVboIb34KW/TV48aNQJAPdehnNekB9y0MxswmGcAE6rQDdDkefNVFr1DE928ZScwqechgS1b8YlaDKJmzLo3azkckUjkVFfZq03W491MZ7r5vDfQshosBH6HGbfztYy01SRVSGsjAMnb4fv5AiRYoUKVKk+CGHAFXT8JrnjGD9sHn8XIoUKVKk+H5FSrx9H+LXfu3XEgeUH/3oR7/hU43NM9kUNJvNJr7WTgRrprG23Be+8AXs2bMnOccaYu9///uTv9lnHJuZngpsIspgZ6uue7romWdGs9nEpz/96USj7jWveU1C9HF6n/rUp47f8eTBZrmM173udXjFK16R/M3nTqdV95RAOOavr7ZSg93tArEHIfIgSxEyWRWlYgamJtFNDjyqRza3rK/2sLLSguMGMMwsCoUMFFmAHQo4vDyPo3OrcLsSMjolH9pYXVlE/9nXIrv5BYgC75ia0ylBwkgmurPXY/nh92K1tQjLacLIxCiUFJTKCqoVFaYeI5ehT1NDp+tjpdZGtxdByfqIM4uod5ewvNiD463CLO9HsdJALm+BlS/9qIXl2jKm95XQXd5FMq5HGGmwrRCNZowjU4CcCbB+Sx/G1g2hUA3gRgfRsG5DLK2gPBjRuTZyfdMw+x6AUr4VsXEHYuUQBrf9KKrrf4Lqk+Q4k6abbFD9LGP//7wPzaXbYBRbyFZXkS2K1IcrNC50CCL7BWxDEukQ2gjdOuKwA9X0oGcbEBVqL38FjfYcOtYsQmkWcnY+CfoQOEPoBQ24iGjDOgEzT/2eAxmsKJiensfhQ1OwLAfrhnbheZe+/JhQTxFq1B7/cNMi/u6mZazagGexltvp64IhiDKMsonBAZV7QEq+pUiRIkWKFD/soM2AKGvYMiylvt1SpEiR4gcEKfH2NIMJsVOBo7wwuXYqXH755YnmG/t+Y/KNwb7TWMuLtdvWtN3WwFpsrAnGZBv7QGP813/9V2KayppuL3jBC5JzTxc40AEHfbjqqquSqDVr+X3+859PAjM8WbD235e+9KWE2DvrrLNw8cUXY3JyMtGCu/fee4/f9TSBNjeqHCOjyzAVEeWChoFKFsP9ZQz1lVDKGyhlNQwNDaBYHcRK00KrF0A1iwgEGUv1FpyASRcP+5aWkOmfwNbtF6FaMbC8cACWuQujF70x0ag7U5ABSAZU+wDE6c8i9DxYVgzbduk5KSE546gDXWnB0HpQZBeyKkDPaPAFFQsrDmrWAnXGDtxQgt0ZQxBIkM39KJWaGB+SsW60BFnKot3twsUy2u0AZraMiS0hHMfH/ge3ot48G9nKVkTCBPY9XEZ7dYzqYxxquAnNhQqmD1lo1C0Iko18tYVMeQGSVsfk+S/A+NmvQUR5s7bb6SDJJpzuLI7c8dvoLN0NBWdBdM+iz2EqIxNyFQgcLVUoQIxViJEAKQZkgT7pvK7pGNqwjOHRLERvO2rLHdTt26DoDlTdRSjNQBXLQLgBTucc+NZOKouInncUNpN3kYzGKhOVPWxadxbO2nreccmePO48wlpu87ht5hjxGHpn8OGXQIBiZCHRva8+v4Lfe8MWlPMcQZf9+8XpkR7pkR7pkR7p8UN68N5FkUL89Asnkc8ox/cNKVKkSJHi+xkp8fY0Yc2M8pZbbsENN9yA66+//lsOjhjKgRFOBSblfvVXfzX5m4MeMKn1sY99DKZp4pd+6ZeS8yeDo30y6cUE3RphxzKw9txTHbr5ZKxpo7361a9OPtlkdffu3Qkpdueddybnngz++7//O4mE+rKXvSwJKMH186M/+qPJtU9+8pPJ59MFbsZMRkc2o0KCD01moidE5FsIvR7iwEHBVMBRKDt2CEE2EQoKmh0Hra4DUdVRGRhCrm8QzSjCgekFOh9C1yJEhfNgbn9L4qMjDs8QZEI0EPf2ANP/CjgS5ZlFRLdLyEBV8vB9BU63g9BdJNm69IAFw1AwNjGJgeFx+JGCWtNFGPdBjLdCdK9E0NuMTjtAZ9WD38xAcPoojRLK1Sp2P8uBhyOYOroPUp4Df6hor56HFpX1wMJ92De9l/qkgygooVgWkdMGoYW70Jy+EM25nejURuG0CwisMsZ3vBmbLn5ToskXR6ePYCuyqWd3Eftufg+6y3uQLRShZZoIxWV0Wj10mlRfVMeKKkJWQgRhCz1rHp3uFCznCGJniMqwA13XQq9dhWG/EcPFq1EdoqyDPNrzk3AsC5LeQxRW0Wx10LAehGuLiN0+uI5LN4LqLYtCrkifx/wvPlk0ej7+8aZ5fOD6OaxYcaLlFn0HLTdRVhLSbTwX4e1Xj+LanWXsWpfHG64Zh6pSX0l031KkSJEiRYoUP4zQNAMvubgfl+6uHD+TIkWKFCm+35ESb08T1og3DoLwnOc8J9E8O/F4/vOfnwQwOB1Ye4w1xx566KGEVGPttTe84Q3Yvn378Tu+FVu2bMGP//iPJ2afbFp63XXXJflyOk8nmBTkvDiiDGuiMU7UeuOACE8G/MveGrl27bXXJp+MF7/4xUkdf/GLX0zK/HSBSY4wyiIMVKiygmzGhCwBK7UVTM/Oomu5CGINtUYXK61Z5Pta6BtmcqUNTShhrG8jCpkY5VKIkppHBk1o0qMQilcgf/6fQNLyiEM28T01mcI+3cRgHuL8B9BY+R/Mt+7HYr0LNy4jUhRYTgQhLABRGVavgKWFGN2OjEJ+CKqmwg0a8IRFFDMGNvdtwFA5RL6wj2ToQAxNOCTnastCu2EmmliGaWFwNEKlz0cU+ujUIwTKQeQGrkcsPISFmSNwrSVs2t7Dhh3LqA7V6ZkmcvkVDAxHGOyroEziCEEHY1tfjQ0X/TiVgkmz02u6iVTGwF3G6r7/BQNfJ/k4uMEyRLlJ7d9Gr1ejvxvIlyPoOm0y4wyCKKK20aheR9A3JEA2IjjWWWi3JtCJQ9jaMmJlBIZyHhQjRkjpwVaRVR2MTt6MSuVhRJ0col4ftZ+Blkf5W0epTrvYsmEnrr7iZcele+K4e6qNP/7SNG6eDhPNxMC1jl85PRQ9A4Hkf/5mDe98/hjOGs0evwK85rmjuHhrBqr+zXMpUqRIkSJFih8eSKqBjYMSfuYl69Kf4VKkSJHiBwgp8fY0gQkjxktf+lL8wi/8wrcdTKaNjIwk95wOb3/725Monmw2ysEPTqfttgZOlyN+sq833/fxjne8I9EOezrx1a9+Faurq3j5y1/+LcEYXvWqVyXRTdn3GweEeKI4evRoQuxt2rQJz33uc4+fRULysWYd+7S79dZbj5996sHkniTJsCz2mweqVxVRrMOyI3R6IUIYCJBFJGTonItafQk9p0bPOVAEqvsgQIsd+dsLKOkaqrkFGAMqsOUdELQhIDy9yaEg6fCdZfSm3oc4eBSh2EEgz9JnjEguwIldtLpNRJEAWc5BkisIwgxsW0K361O9N0nuNiXkJESbGfvoy2oYHDuAUt8UVNmAxqTgoAIjy1FrA7q3h0atl5ivFrLDKGW2YGAAKA3tQz4b0vdBFDIlZAodOP4etNtLVPYufGkf5PIXUR6/C30DdfRvewEGzvoJCKKAM5mXipJGeS1h6u53oTt1ANXsxcio45DFLMSEvI5gann6NLG0WkOzuUr3OzBzMXIFE/liP3I5HVDaiIIq5OAKyMoI/MxD6IiPUn0UoKo5VIY7KFTacHp1yvMgCtU98JsbsHTocsSqgsKABlH1IJsBdmzfhe2bzknkeyLouiE+escS/vL6eaw4UhKxNApPXwcMkfqYauYwnBPwK88bxWsu6EeG/QeeAF0V8c7XbMZEJYaoPPaIwClSpEiRIkWKH3ywhUQ5I+A3XrsZVQ6PnyJFihQpfmCQEm9PE9aIt3e96134y7/8y287PvjBD55We20NTDRdeeWVyd9sWnmyb7eTwVpvr33ta5O/+Vn2E/d0gsvIARSYnLr00kvR7XYTP3N8rF+/PoluOjc3l5BzTxSf//znYVlWErCBsZY+Bz1Yqxsm954WJE0YQtLaiCm/Vp3ybwKuq0AUMpDEDKJQhudG0OUiMuowOnUZrYaIMKLzkYWmVYPtOrDcHhrtRSx2ylgqvR2hMQnQddpGcSbfBkFUEYc2pu/9PRw9+BW0LJnEkZHNVFAslqCzzSsCSLIPzQxgZHzkCxHGJ0v0qWJ5eQ6eF6GYH4KpDaHVa2FmsYHQ3Ypsth+S2YZjR/A7Bei6jCCso93y4Xskf9NCrxPCdzWaIAqAP4jQ60c2n4dmqLAdF6u1LpZXelitN2HZDskWI5IW0QsehVR9Hir/n733ALTkOgv7f9Pn9vp62X3bi3qzJblXDMaYTiAETAkOvYdiU0KJgTj545CQEDCG0BLAYAgxccFVtiVZ1Vq17ft6vf1On/mfM/vWFkb7doVlWSvNbzV6986cOeU7584957vfd76DP06iiDpHO7iXagZh4LL44DtpnT3GxmaBs4stNjodDFulXhunlB8T7ZFRR4tEw5pocpFyqUazMYauVWit5Vg+M526kRqFj4n6bqB4ddRoAlOtoca7CFqvJnFuED2ZZ2NLYWVxjFjJQ2GZrZaBYRqUa4nId5QXXP1qXnHrG7Zr+NR5cKHPr//9Au8/4aWRbAP30lZuupVH01Resdfi375mkutnL27RNtm0+eGv20feiIUAvzhRVzMyMjIyMjKebahYlsm3vmqKa/aKuVlGRkZGxhVFpnj7IiMDIjwZ0iJNHjshLcZmZ2fT11KpdjnMzc2lf6WFmLz/i4l0f/3oRz+aKuCkgvG2227j1ltvTf++9KUvTa9LpPLsn4OUz9/8zd+kr9/97nfzghe8IM1fHtLiTe5nJ9lpv7wvFKlQ8kOHRNEwzFy6/5a0gNMMHVVTCOMALxDX8SjkLOqNGo1GE9suEMQRQaRj58bQmKA/nEY98BaS6i0QXlwho0iFVRLRevS36K18iK2hztJai8APUeRHVtRFKh7D0COKXeJkIMoR18VRrujU6ucVN7pmYmhFokDH90sMvIiOs0FbDEkZzDYhxBsUWF4U57pLGLqO5zkiT4+x8XqqDFqcX2VlcYAzjFFUaeXXY21jE8cJ0v3QiqUSpXKeSrWMrewhV/8uivu+L/1VNhH5XIxU6eb7nPrE37B6bCDkJcZr5TQrnWMsrD7OIDyLVVrGsFz0ZIyCOkfN3o0SjBO6eSI/x7BbpLsxIUR5K0ZyADWRLsfnhDzWiD3pRnpYXJvB8fpC9iIf26S5y0kDVfQ3bpV/CO0TnDszwspKwsHdN/PD3/FLHNp73flKPgXcIObP71nnN/9hmXlpGenKveR2tnJTtq3cRvPw/S8Z41++YJRy7tLKtNuvbvAvXz0tJuAyNG72CM/IyMjIyHguI7c9Me08X3ZjhW9+1cz22YyMjIyMK4ls1fYsR7r8ScJw50X8BS6ku9z0Xwhy/zYZtVRat0k3U9u20wAQuVwufX3o0KE0cusHPvCB1GX0qfLQQw+lwRkqlUpahnS7lfnLQ76WSkZZ7sLCQupe+8VAejtGkUkYS32Ng2L0wRigWa5472HkfOxSjM8qTnCWXCFCN1X6w6E4fDy/SKc1jqLOsu9lP0lp90tIQhnp9bxF5D9B0VJLJufUH+Et/R8Mq5IqjaSVnyLuiaME34sIfHF/mhaC0KXb77C2sUqrs04cB2hSKRgGdLsd+r0ukTuNGxp04k/Tbtni/UFKNY1KNU8S6ehWQrlaJIqHDJwO6A6x2hZlr6EbsSgqwo88rJxNLl9EM0z8IGQg2qkaohqizqWpr2fqph8V1be2lW4Xt+aLI5eV+99N5/RjxEGTyLmZXPxNVPM3Uy6OChnVWFtRWF7siPb1yBf7GPaiaMODuNFDRMaJ9IjNFXJVF1vfT9R6EbFbFAWIsWY8SGI8IvrrFKp5UpwTaWoxzV0qoW+zshASejXyZRj2anido9xw9CXsmt67XcvL5/GVIf/xA4v830eGBGKcSKUb2xavF0M3c6ml6K0zBj/5mklu3F3avnJ5/OvXz/F1t9fF5yAvBbp9NiMjIyMjI+O5hmHleNGRAj/yDfJH9Wxnt4yMjIwrkWzFlvHPwnEc3vOe96Svf/u3f5tPfvKTqZLs848bb7yRlZWVVPn2+UjFg1TSXQwZOKHb7aZBJWR02M/PW567sO+dtKq7oKR8OpF7lMmIm4qY6Gi5PpHWJVK7xPqAWBkSJA5BGmJUKuPkfmrD1GrMjxxyJZNiuYHrVynt/Wbqe159fk+3iyplVFGeRbj4txhb4rB0XGeIocRUKwUKxTyGYaIkBho2ObNC3qqgqiZRmIi0IZsbHTqdLmEUMHS69AbraIaLwghBVETNb6KbRZRoDl21yZcU6vUCOauAEucp5KXyLaHT3cK0h6kLpiH+xoh6i6eFZhpCHrqQhynardDqtdjYOIfeuIWx679JlKVtu5c+2cQwSZVuIgH9U79HPHwXduMefP0uOs4qjjst2nMDjeqNlAq7RHGF1PJPWhNaOYdCqU2x0qU24jM2KVo0IaRQ8vDjFgPuxcvfSZSIvnJuRgtnMY1N8sXjNGt9CmZEd9WkvTBG5DYwCy0se0ApbzM2s8aLbjnC6155PiDI5RJGMX99/yZv/+Ayx7cSQtHvcbizFauiapj5MvVcwr958Sjf/eJxmmKcPFWkQvgHv3Yvr7uxjGna6a/hGRkZGRkZGc8tNCPHjXtsfvpb9lPOZ1tMZGRkZFypZIq3jH8W9913H5/61Kc4cOBAGuTgyVBV9bORSP/4j/84/SuRrqlS6eb7fhoc4fTp05w6dSo9jh8/ngZrkBZ7f/Inf5Kmf2I0089HRk+V1nVyH7kTJ05sn306EXXVAgxLFYdok5jzqJqGqpgEgUavG7G+7kKsUyuXUcijJDaFkkW5kZCvuux+4esYOfTlRKK9SRJv5/v5SAVfjvbpv2Xz2H9CNzwUNSQJ+4xWcjQqhVSZFgQRrhszGIAzUMRrVfyFwFPJmSWRi4nrBKl8pcuoYcbU6hpGoSPyq6Kr+0jMdZxgnf7mqLjXJ2YdNSyiBLPUSvtp1OsURf2npsdoNIup4ktVI9HwhHZnwMpqV+StiHxr6FqC2byN5tHvRpMKoMjfbs8/RSoV49hl69FfxV37PXR7HszHCfVTePoDeLmP00vuYxAtirxiUY8G42NjaKJcZ+jhdAzcdhm3WyH2x7DVA1jGHqKgiuPlCaJp0Q/XiIfaLtFnor3GA5jmo9RlXlXRh6qPnYTMzjlMj01A6DJs91DcPKbawPMuf0J7dtPhNz+0wl8/1McNEwKnv0PfnkcX8pFBFG6YUPiJ10xx6xe4R4tpqOmv3y+5uizGZl6cyZRvGRkZGRkZzxWk0m3vuMG//WYZTEFMQjMyMjIyrlie14o3uVCWCoqnG6lYkoEGJDu5fEo3TclOe73JwAISV27KdRlcSHfhvktxoWxZ3wsBIT4fuZ+YtDx7okWZVKTJ9HIvtydGM/18vuZrvib9+6EPfYg777wzfS0VcjIvGXhBBmWQirsnHt/3fd+X7tsmlXKTk5O8+MUvTu97Mm644Qauv/761BVTBnp4elFE2xOC2CWMPZxhhO/J/rXQtRK6WhXCqRL6ZQKnyLCTE4dNFErX1Ii1zdMktcOMXfMGMc6idLxdDGlV1135KBuP/pq4d5OB2xODZ0CloFMtqNhGjGHq6b5ehp4TlZDumiZENppSIA4tVKWEZVREOVrqiqDrMuiCgmYGxOZx8b6Ks3EjLecE/eA00fAASlzEj0TfBiUGrSbL86KvWzIogC7aodJuDcVfI3UxDSKfhFgcUgaKkEWP+swrOXDbL6ObFVGfnZRuhrgnYuXe/87Gwx/CH9SInDpaPEreGsM2Z8kbR7H0faLdUww6DdqbeRxHfE6cJXK5HuMT+VT5KS36Vlc2aHVaQlYDFKMlBGgJGe9CzUUohRWi2MHtiH4RbcJRMWMTU48olSIh0xivY9BezmFVPsPuXSJf9RCfefjMdm0vjrQGfO9DW/z6+5Z4aC0i8oR8gou3W6KI8S6t3CpWzLfdUuN7XzbJxNM0gS6L8fGT37SfG+bMdA/CTPmWkZGRkZFx5aMZeWaaOm/91gPMTRS2z2ZkZGRkXKlovyDYfv28476Fj6KbGleN3L595ulBKvOkUqlcLvPVX/3VjI+Pb1/5HFL5ND8/n+5XJtNMTExsX/nHSDdNqfiSVl+HDx/ePntxWq1WGtDhVa96Fbfccsv22YsjFXSyrjIgwitf+cq0Xk+G3EdNBnr4+q//egqFAh/+8Iep1Wr8wA/8ADMzF9/oVSrlpFtqsVhM3U737t2bymVjY4OxsTFGR0dT+Vw4pByuvfZaGo1Gquz7ru/6rlQ5dzFkAAkpQ6nElHu+7ZT2qbI2WOBTJz5I91SHOOyeV26pUullE/kWSShfnz+SxCeIO6JC54MxDPpdyhMvZ+Lqt6DrBZL44spVVbdxW8eY//S/w9CWqTTlvm4JgV/Bc400Imm9ZFMvWCJv6d7ao1BM0mAOmqJjqCb5gka1MkbszjFw+/iiLmZOI1dzaW/lsZRRGrWIbq/HVkcX9TlAY7zG2Ow5Eq8t+sPBVTrodhc/iHFdU8jUZXV9HVdqGwVJBLYVYxo+7qCHWb6ZvS/4Faz8SLpn28WQSjdFSdh69HeELP8fUVAXeWsMXY8IT9RTWgwO0OOQWsnCEuljTyrFI1RtINq/ImQ4ycjkFHb9OJZZBH8Ux+viBQGh0hNpbUy1hGHE4t6Q2BEyMarkbQ0nWhD9YdLp5dkYruINZlk9e7W4r8vUkc8w1pzi4OTLee0rrqNSkZZjT85i2+N3P77Mh055otyY0Lu0clszxJjRDY6MqLz5pZNcO1NKnw9PJwXRxlsO1VhY7bPQSohkUIeLujNnZGRkZGRkPFuRW0dIC/n9EwY//+0HuWrPF2YdL38kl0YA0stE/th+sR/ZMzKebuR8V67T5L7c8pBrzC+GwUtGxpWCIh7Az9sn8N89/C4e37qb7731N7C0iy+4/7lIhdnFFFkXkJZfl4o+ejlpnsjllPtE5BB4qg9CWYa853Lvk22QaZ9Yrwt5PBFZlwtpnkq7ZV6Sp9LuS/HhU3/Ju973G8x/6AQ9t02sVjB1aV0mo4TKthuYhi3K1HGDFWJljUIhj9PvoZduYM/t78DIT4j00rLxyeWUKt26y7Qe+gU6G3fhuCrVWk1Mks67pbbbDr1+wA2HRpls+Kx01tns++QLo6jKOL12RBj4FEvSoqvB1ppBO/oMipqjWphArz7GxhqMWAcYaTicWXVZXbkaTdnD7v1LzO6+C3fZ48TpFXxLpWg1GHQ1TLNIuZJn4GzS7iyhkqdg1ciXXJJ4A6V4K9M3/Hvs4jhR6Gy35p+iCNnILl687x1sPfqHFMpNcU7m6+L6Q8KkS8RAtBtyFszOTIm6jTBoS+st8SVttWn1j+H0ZimXR6lNfZJcfIigs4+uu0LbUXFCMa7CfRS0cQypFHSXxNhZoVz1sMw+W+1zBL0GpUoBx3yUqHcdcfuNosCPU5n+EDcf/Cp+7t/8DjMzjfOV/jxi8YT84CObvOeBFoPYTBVuyfZ4uxhyXOt2AdG7vPHaJq84XMP4Im+I3Hci/sOfPcZ77+niuUPxYdq5jhkZGRkZGRnPJpR064ib9uf46W8+wOzYF7Y2kXNqOT+W3jDSM0T+SC3n1hkZX2wurOcMw6BUKqWHDLj3dK7TMjKuNJ7XFm85o8j/e+hPqZSqzFYObZ99+rgcpdTlPICe6kPqcpVhF3iq6SXynqdyn2zD56e/kMfnHxd4Ku3+/Hu/UDYHy7zn4f/O4uOP42xs4stoomEopkSamLToxJGKpspfcWIM200jb4L4QhETHLt6hNlbfgOzOEscSquoJ6+XKgMUOF3W7noPSm+VxByw0doiin0s08R3pCVfgGZ4TE8Z1MoGvX5Cu63g+iWSWG6q72Nacg86ac3WYSjSK5pPsdDA1IsMvRUhF5MksHAdFd+riZJHxURM1r9N3uxiKTWRl2hTLPeKcwj8NvWaxtRklWLeQDQWQ6mQsxvYoqzy+IsYv/YXMfJjon07K93E/zh513/m3H3vTGVn5/Oivrpok7wkXY4NUac8niseRuJ9Lif3oasQBCaejN4aDjBth0QdMpSuo55NGC8TuCUiby+R0Rb52OCNEymPEcSLxKyJcxuiPWuE4ab4OxR5RszMqTTH5D55CtW6kIl+ljBa5+jeG7jx6lupV6Vs/jHLbY/f+/gy73tsIPLWzlu5XeK3CmnlJo/9dfjel06lEUs19ekbmxdD7vl229UNBkOfxxdDISfRoZnyLSMjIyMj49mPmC9ZuSIvOVrgrf/qEJNN+QPkF45UgGQWbxlfCuS6LLN4y8j4HM9rizfJBx79Mz549k948Z43cNXoi1BSJclz8aGQ/GN9gXx9uc28WNoL+V3k2mdv26EceelCNhdjpzSyv0TLtl9/7v8Xzn2OC++fmNv5tJ/Pav8sHzn1l9x3/4Oc+MjDqHEXdKnsUjG0GnFYJhSvVTXGsDwUo4P07lMiHc2eYPLmX6U4cgNRcH6fvydD0XQiP2D+3rcTbX1Y1CSfKu+8qEuxmCNnlllb8RkMO+TKHlcfzDNaMjkzH3P6XIQbWJQrOTTTFV9mAaWaj9OPGWwcxfFE3cwhmtXCY0FUfTfRsCDq3BLzuilxzOD5MZq+zPjYChWzhjvo4oaivopDlHSxbKkEE+30dNyhQn9gMXRcRvZczfRNb0HLTZLs5F6qyMinOouf+X1O3Pnf0UQLC3kNuyhkpCHaGhNGtngAlYkiUTdPE/JS0DUTy6xiaqPiDosw2SLkHBht0W1F4mSDJF4j8SdQmSaxRWZ6jcgzCOJ7RD8MMI0QXXdAyNLUIvLSJVfUKVEDYjUU+Zmi7Cq9tsOt17yQ7/rGH2V6fD+7Z2bPV36bjx1v85f3btCNLAJ3IMq9tJWbYRcQNeHLj1b5sqtqWPoz/8ue/Jz/j/9zhv/5/nkGnhBDKMbo9rWMjIyMjIyMZxeKZmCbOm+4dYQf/Jo9FHJPT/RSucTLLN4yvhTIsScVbZnFW0bG53jeK94knzz9f/nYmfew0j4nFvZyE/ztC88hzn/5yraJxolVeKp+ku3cXpGnCixxQp5S018jZPptt0/x9oKraKqYPP+feK+KVFKhJ3ekkO6e51/Le+SRnhf3pPmmeYvc0zKV7TLk2+1zaQ7ihZImkCc+dz49Jw91+4rMT/xf/k+cOZ/V+fvlv+27U9IsBApiEpNI9YtoR/rMl0ECZFqZWhwioTwv2+Q5HlvnBiwfa9PbWMe2EoycuFNNsPQ6SVQ8H2QBj0QZEMZbIodEfKHMMH7dz1OeejmxVGJdhNQSLNaZv+dPWDnzNqzigGEXCmadWmVEfEnl8XyXVnsJzRBlGxZTzZBaPmB9vcHaRolhGFOuq4TRJp7XplJuUCxKyzWVza2EtjhU1SJX0gmUNQKvQyTqrKlz5At10fqeuG+DnN3BJo+ahJjiy9HKBSJRV0zOumKSJqoZapia3Gsuwhi5lr23/wJ2ZfclLd0URWP98T+kfeovRJ1y9Dpt0aZNUbaVRoUNpdVgXBRCrBN6pTRogqZ36PcHabCIcnEaQy/iBZs44RlxTUYlHRUjoIcm+l1VDdGTBq43y8DXRd0dcoWzDIdbGJon3vsi3z5506BZr1Mu59hYW2Poq2hCjpvdLa6ZezXf/sYfZ//uQ+zZ/Tml21rP5y/uWedTp4dpFNLQv3hbL6DqpugrkwMNla+/oc6+0affdf2p8tEHNvjP7z7JmQ3w3X46RjMyMjIyMjKePehmnmZJ4TtfN8vXvmzys/PjpwM5T84UbxlfKtIfpMXaQu7tLff6zhRvGc93MsXbNo4/EAv8C8qS555I/up9f85f/8M7xRfuOrbpi4efxer6EEXL4RMRuENmRiYxTJPW1rr4knZEWoV8oUC1VsJzAvq9IX7sMwy9NLrjvr17UKOErZWN1LUuUuLUlDgMPIoFm2qpkt7nDBy2Bn0GkY+mGOKhq4mHcIHV1VaqaMnZBoquEqkelmGixGOpxZZd2mCwOYLTa1Cp9kSdvXTSIJVmuYKFI/Jut/uUijJi5igry57IZ5NKHUzRvpw6SjE/Sbct6utbIm8Nz+tgJLMMezkwzjI+uyHaLCYhcSDS5hk6ZTZFnoq6RrXpoMU2YWuaYeDg60vkrLJog0kQxOlkRipqZXRP6TY6cd1bqcx+1bZS6smto6RCCjVJFVJr9z4o2tAnNO/B9bpUi2MUqr5o45B+W6WYm6ExYgnZHWe0NmCqUmRrY4q1zTxtt0tjLCGM+qItIWos2lqyqU106HVMlhYi8eGuUKvuYcu9k0SdF/XOowRzVGoamr3CsD8k8mRkTo28DTmzklrdabqPH7iiHgEKtujjCKt2Dbte/Dbs8j6i4Hw03idDtk8GU1g89ntsPPZO0bc1dKNKr7sm+qgr+l6Mt0D2gyk+ZSVUyoShJSaeEbm8I14HaGpe1LWSWhX6objH2hT5RiSBmkYmtZJdov5bBPoG/c2b6XsxdmGJSiGk21sV7e5iqL64f0Apl6cmBkSzIceiQxCbrHU3cKIe3/cvfpZve+MPs761xq7p8wFC7j7d4399eoOtwNi2crvEBFVOKqwCWuLz2iMV3nBt40ti5XYx5teG/OZfnOKjxzoEfijac/EgHxkZGRkZGRnPEHK7EtPmyIzFj379Pq7eW96+8PRxQfHmeZ6Yb4v54nCYup1KhUhGxjOBXBfKoHzyyBRvGc93MsXb84R3/vl/43f/6m0Ucg627mHpeVrtiP4wxIkdvKHDnpkJKtUKi4tLn41EKo3BGvUGk6O76Hdd1jurLG0s0ekP2Ts3S9Eo4nRc3CDCLueYm5tm/txJnEGPRrXJ1nqHgbjPKBXRyxaO+NIfDEQdrBy9novjys36Y/R8QECElhTRohk0q0NpconeyhS9pcM0p1axiyu0Wz3CKKZer6X7BmxurouJRUgQ1FhbVdFVhYooR9OHNGs1ZsavZX1eZ7P7ILnRU2LAiwd+fz9eZxpFXSdfWUytuooFhUIpYnOjRM/RMPM9Kk2XgmHhbuVp911iS9TbTsR9HoEv98mQSsKiuL/I+LVvonHgG0kiT5y/iEuimOioWp7NU/+L/urPoQ9uYLB+DYH2AL7yKIYm8lNMBv0gVUju3j1Lc9Tm1LlH2TWhsntEtHFtlPnlhNW2VBrqaIpNNBjDHRqEySbTczlCb5yVjQUidZm8fq3o4wFqbgnddAh7c9SbQ+zKSYZtFa9fRO5ZVywHoi05WltdDMNMvxgjqQTTfOzqQcav+3fkaodEW3eI5KmoIr3FyuN/ypl73i7ul1aS54MkFIoxlZqB08/R2RJt7Ella4lCvoRuqYiiIDSFfOWXsoHn6OIQk0bFQ8/1RdoFMXl0MeMmqrSWsx8l0rvEzotITAvdaJMX42forAoZd9A1Ma5Cl3qphC3GaM4SVyMfxTDEGPbZPXU1b/mBn+PwvmvSqreGAX99/yYfebwLoh8uJ2Kpqhmpwnl3VUmt3I5MPjvD/Uu34j/54Dx//P55Oq4qxq4rBJvt/ZaRkZGRkfFMI30tDNPG0kK+5sVTvOl1s9TL5vbVpxe5xJOH3NtNzuulAi6zeMt4JpDjTq4lpLItl8ulCjj5OlP6ZjyfyRRvzxP+x7t/m9/961+jYAxJgh7VQh3bkG6LbdrDLVQlIPJizJzNzOwEa+vylzGHWtUk8HxqxVFMs0zXa7HZWaXb7zMxPs5kcxoTm1Z3wFprlSDUKeR1KqUwtXZLQg0lMlByJv14SLcr8h0MU+XK+PgE0j21tdVCszT6To9I9SEsoyYG9YkB/bXDdNar2PUHyeV7yIAGvi8t63LY4iHuukNc30WxIhy5n1V7N1pUxuMUk7sGXHv4AFtn9/LIsRZ6bYFyYwkljMGvpi6Jge/jbu2hVCxgV08xDPpE8Sj9rRkSr8H4RE+cv492NxbtGcewt/DjLVwhKyVWMZIxRg58L2PXfrNoSyC+aS4+oZFKmrVHTnDuvl8g3/wUplLA6zWIFJ8wdIjE7blciZxdodsZCPk0sfIu80uPMDOqUtULotw9dAYWG4PTjM5oDLsm62cbos27U8uw0blTRGGJjVZfyKWL4t5AruyjFc+lysKwu4eR8TZ2+Rj9lkEwmEI3ShSqrTTAQacdkbcaYpImXy9Tn9rL3K2/gFU+RLyjpZua7lHSOv0eNo//ruiXruhracEWi7FlUCghxlYsZDqBN5wQY6qWWl3qViL6vC0mgi4aBqiBqKdIFxXF+Kyg6D5DfwkvfgAr2UdZuZV87QGwH8RxS/jhjMjYFHI0Uf0NMaFtYVg9LDPC0hNGaiXiUMhVr4o6DQi1IUcPvoY3/4tfYO/uvWndH5jv82ef3mDVkcETHGLZEVLjfDHEpEE3c+LhGfCqg2W++rqmkJl0Y35288jZLn/w9/N8+MG2kFss5CI+a5n7aUZGRkZGxhcd+W0rf7CzDIPr9+R405fv5pbD/zSo09ONXOZJZZs8pALuwrmMjC82Usl2QfkmjSXkkZHxfCZTvD1P+OO/+31+/29/jSRewfe76ElVdP4Ig+EAL26Rk+6W4vs4EqOh2azhOFEaAalYMOj3eujYWHoJxQDD1lle3yQWQ2duz25CT9wrvtB93+HEqcXUl3/X7gbdXp9Oz6Vea4jJhsbi4gKKJicAMbqYfMyMTVK2qlixzdnWKucGi4yMFlOFXTjUqJQqbC5J6yfQSxu4op6FvFS45RkOHJGHSs7O4XsesTFkGEY47RyGdn4/t1xhwMi4Q9Lfz9aZQwy6HfT8OUbGxMNfKnS81bQ+SdIgCaWhU5tQ8YnCAslwVpxrYpg91PxZTFPUWckxcNt4gS++PHTxPmRs37cxctWPp4qnndz4dNNk8+wCj33gbwj5v8zMaOKLKGKj85j4O0LiWfjDDSoNjVIlT7cbkcsJuYk0yxtnGWsqTFRKtFan6Q9zos+2hCymGPpbLC1tYcc3YZUcQvtRQucQhAfw/DXxhden3oxEX60Q+JuIr0DKNY9qI6LTihn0pXWgLsaCK+6x8byEXL5K6Hu4lDjwkl+gPHrNju6l0tJN1Sw2T36I9UfeIdraJQiH9PoyzyKqUhYy1gmjANMScjRM8A+L86KfCvcR4YFzUExKK2IIHsfxttDD/VQKB0ReMT3vQdxgCTWcFoUl5EubmCIPdzCO64j620ORxyrVsi/Gtc7q/ClqZYvJ8cnU4TdURXvF+5WlFQaOx5u+7sf5gTf9gsgz5q8f2OIDj3YIxXiRSrfzU+OLI8exZuYYz0V8/Y1NbthV2r5yZRCKD/gH7lnjXX9/ljNrcfoZTy0Bt69nZGRkZGRkPH3IVZb8YdKybEZLEd/y6llef+s4xacpgMLlIJd68pBup5nFUcYzzQUFXEbG8x3tFwTbrzOewzx68gEeOflx8fSTShEP11PFgjuHqmt4YR9VCamVixiGymDQI4l9cmJSIDd5VXUZbVLHUDRxPsK2pfJLHLYtrqmsrC/T2dpE3IpuxETi3lCUKW2/usMeA3+IqetikiE3nA+JE1/kC6pIUNQKVPUK7WGHbtKjWqoz6Hh4AwdLNYmDHvWyTb5YYLPfQgZJKBTyuI6Tagnzdh7pPhqF0ng/Txgkoj1tTFEPJajQWq3hi3Nzu8qM1iwx6XCojpTRbQUZRGF3vsYNjRJ7crCnUGa3NYLlaWldQruDnzgi3wqi5YTRBr4oJ0G03dSpz345Y1f9GIpq76h0U/Uc3dVlTt35EVz3JJqxTLMyk34JtYeL6PEu8Czy+S0qlQKDXo8g6lOqib7wXAZOwuT4SGoJ19kqCLnG+F6I12+QaG3xKe6gRJMMRbv7w0icv0VMsEbxlccxLHFNpLe0gJGaLWSzRH/QEvWvo6nSlVikDzbxhzG2VhZ1kqq5IfnqNLO3/BTF0et2tHQ7r3QzaZ3+B87d/XviRF86fIo8xZgSUpNlJKGocxyimQM0ex3V2EKVLrqRGASGaD8mine1eG8Qq4sibYtEjFM1HkFXRf+qjhhbor6mGBfJAs7QJuheQ+IdQpPlm6dRrQXRyjDdv0RXu4w2IzQtFvJQcJyx1N2yN1xBRmm9+arbKI7fzO/cscE9i9LaMCIKpNJtZ3Qrn47/V+wv8B23j7Nn5OkJ9f9MIvt331SRl103Qt5KWNl08GJdfCZVcYjPzHa6jIyMjIyMjH8+8mc8OT+SHhojZY2vvn2EH//G/dx+dUPMUZ95JYRUfmRHdjzTh1zrZEq3jIzzZIq35wkPPHKXOD6GpkXITeYjH6qVCrVyHs/tE/gehm6ImYJ8SGrpoYv30rJLnouCiCgMGboDXH/I+OQok1OjdLotOu0t4ihCbhslreBMy0oX8JqmUi4VSKSFm6JRzBeJZNRYcV5GvtSMPLWRMZpjE/QCl3PLKyKPmEFvkG7+atsyEIOaKvgSI2Grt4Vh6KnJsuvIfapI3xsiv8EgxhV55HMmRCWKJZV6cY6o9QKRtsP03mWKVZ+za2dpGh6va5b47tldfN3kFK8TdXjF6AQva47x8pERXjkxwqvHmxwuFwmigC4OjtcTbVLI5UuiXJfKxO1MXP0WNFNGEvXOC/lJkEq3YPA4p+/8cwYtIU9rBcNaELLQhDz7xOompcI0alwRMlmnVhsRdW/geomQqSb6Rkn7YELUcfW0LfouT2NCoT8Y4LgbqPYWSpKDYAJnoKburLm8Qpy7m1C9n3KhIPpjE91aE3nXUrfcTtsjDOx0fzpN9INuyCAKsvNUCgWFUnMvjat/glzjWuJwJ6WbGCuaTbDxUbonf5def0V0eowfSKtBUW/VSq3aojggVjqoZit1FVaTpijPIgkrJIOjxO60SCPGl0gXsUGgLBAkmyKvlXQcKcGu9JdaqbDTlTyhUyV0a+TFeCrWNwmN++n2t+i3fcKkTaNuMjE6LlrkifHq0FvfS2ddhrs4zc03voby3m/h/zymsOWpIp8LARQurnJSRJ3NXJGmHfOtLxzhK69pkjOvbHP5vK1xw4EqL7++SaOks94aMgwM8ZESI0F8BiWZEi4jIyMjI+PyOW8zL+dtMkp8gbEKfPWLxvixb9jHl71gjEpRzLO/BFxQgmRHdnwpjoyMjPNkirfnCZ/49Ee568FPkLNtMSVIUvfMJPTQiFDFIRVecSwVKdJKSU9dQWW0JdOwzivfxIMzUSJ0QyrNpALKEn8TWq1NwsCnXquRy0kXyQGlktynzMIZDIlkvlGMoagEXoAXhjhBzNAPGXoxXpBgFizWNrdYX9/CNkyK4n05tXLLp65wvV6bWI0IkwjLMlNXUrlBrKiJqJuGacqN+MsiX49CrSPKKqN6s+n+a6ZawdBdamOirXqPFygGP7V3P68dGWFGyKIoI1Cm+7LFIj+pcIjJawpjtsFVpRyvGqkymzc47fm0Ih1bS1Byc0xd/4uY+UnRNjeV7z8lQdXzBMNlzt33Q7RWz4rybxCy7VAoL1CutYX8ZaRVm2pthLxdZTBYwhZ/5/YexnViOp2haKG0TJQulAUWHi0T+Crjux0h5yF9dwEjJ+ruj2IXXJKgSTQ8iFk/jma3Udw9jIwk1JoywIWDGwSptWIc2gRugdAzCEMXO+ekFo+B51KqzVI/+uMY1etE/XZWumm6xdaZuxie/gs0c42B2yERspRbpEWRKvI0xHgSX7iqI8QhxktcEa2pQlglUVeEpB0Sbz+qIe6zPiPGn1RginYoXXHNJ1KGYlwO0eJRYr8u6mwRRp4YQ2tiLKygyWinxgaOu0lrw6Wc15mayuNuHiDYfAm2VRfjZoPOqhhHTsjM1fsZueYnWYnnkNFoIxlk4BLoVi79bNy2y+Zfv2SCg+PSavO5g3R1uXZvhZdfP5L+It/pe3QHQapQFSNY9Il4Nkg/mYyMjIyMjIx/gvyGlIeiifmpmNPJLV9nRmy+/qWj/ODX7uW1t4xRLX1pFG4ZGRkZGc8eMsXb84RPP3A/dz90DF0viImBKWYIPr4MZhC6FNJoM7nUsscyrdTKTK615YJbbsbquyJt4NHrO+liXBPzh263m4YmlwEOTENaxUEQJKyv9ygW8hTyFp60SosTDGm1JvKVG+0nqkirGqIsE9eP6fcGqWWNdBXV5XmpAJNJVLkfRYTreamVFlqC50epa6GMGiot4kxRkfPRcixR/7K47qLofVGfhK35Ju11hebkOsVaiEGOb22UefPEJE1LxwsDgjhEukDKcqTy7cJfqWwIozA9dCXhaCnPdcUix1p9tvRxpq9/K/naEeLoYpEvhZQ0mzDoMn/3WxgunSBR5oiSUVQZubN0HK1wju7qNP5gjFA9J+4R7Zb+t4rBYBChJAYT4zM4A4dOax1bq7G5OCryCJncM8T3Rd/QplCySIJpSvV10TMWmwtzhNoZTGWWaOt2LLtFodjGG5qEsYKhF8VrMSsMC+TMspBjP3WhjXwPuzjD2HU/h1G/hWTH6KVS6ZZj9cQdnPjUf8F1fIZuIM5vivOiD2MjjVIquh4tdT+WVpS6kIEnJDMklG685pIYCx1RZxOrPA+5Y2Ks9YW8bXTqIv0wtbCUijdkunCc2C+L9m+k1ntmfkvktSHk0EkLKphVKsUceatE0n8hGwu76bmPUp98LO2LqWu/nclbvp/EmhD5inGcWrldnPNWbiVKesC/euEIX3PDCPkr3MptJwq2ztV7KrzqplFeeKSJrsVCThHDQBefR0N8NqS6PiMjIyMjI0NahyuKJuYK+vkIpXaOyZrCi66q8j1fOcd3v36OF1/ToFr84kQrzcjIyMi48sgUb88TyuUah/deQ7+vcWZhDdMMQXeQG95L5YeiGMRiKqGlSrcE3w/SQ0ZAklZnctHt+iFBJCOKmgz7DqpYjE+OTeA6IRsbbXRDSy3dpHtpPmdTrVRp1uqYIs9cPk+92Ux/ESyWapSKNVRpYBZEKCLPSqksFvsavd4WXjgkCN20bkEsrmsKhmUjI6BKpWCQKmRiDF0/H6FJ5KMZA1ptcX44Qb1q4DsuTlul3Oil+4K9wdT41pFS6tLoR6LtiVRuXfqQyjjpbjppRsyUR3h49gewRm+BHazBVFVOtHzOPfCzrB5/L3pwjWhHjYicaKuGXTiLYq3TXTpE7DSI7HtxXS+dxIFBa3OQWoyVihXRjgGFgkHBbtBez4k8XBqTjpC17C8hA1PHdyuILsHKdWm3QpyekDm7iX0dbyDyTfqizZ5oewlVsXCHss+t1PU3jvvir7R0m6B25OcpjL1029LtYmoWJXWf3Tr3UU7c8fuiniFuUKDXlUrYXvprr9SkhqHctD8UsjBEPxXEqZwoS46wIFV2RlLH6Y2ihfvE+JgSk9ctcX4g6pVL3VG1cET0sayzjLzpoVsdUXdX5DHANsX4ssqi3YGQ25a45jA+MkqlWMf1xLgU5em5RUL7I1Rn9zF1w89QnHuVyEcjFuPqUmhiEi2m1Nw0ZfA9L5nk6GRh+8pzH8tQmWzavOSaJi+9boRDMzlqRS397EsFZ6zoqIYYx8r5/TpSazg5VLY9Cbb/ZGRkZGRkXNF8dha0/ULVxPef/MFXfAfKH5xLOSXdO/jWIxW+6eXjfMeX7+arXzzJ7vE8uSsg0nlGRkZGxjNLFtX0ecapc4u8/Z3v4NOP/zW6eZbQ88AzxUCwxGQCTNNMFSRS6SaVXNKiTM46NMskkNuAhSGFnI07cFLF1+TYGK3NDqubG5gFg7xtE4hFes60GB0ZxRQTFaffx5H7fBkGq+ttcvk65VIDb+BKbR55Q8EqFjixOM/6xhKmLeqRs0SZOkNxXSppCsVy6gLreT6uMxT1lVY6ObqdXvq6OW4waM/SX75O3L8OxvFUeaLlI26qevynA7OUDRNftO2page0JGKo5vnD+vdwV/5WlPC8ld6TIS2lQOfcA79Fe+m30NUKDGboO3N4Sh1DW6JRW8PKrdA9cyt2WSU//fe0lsvEiUO52MTWq/TafYaDLtMTdSYmi2xthpw9LoNKBMwc6lIdMVhfFbKI1kTaIlo4wej0KgNPZenkNdi5kpDfPG5bx7Y6DOJV0fZR6g2VOOimgTIquQLd9ilm9owwct1P4+ZuhdSK72KPBAXVyNNfuZsTn/plAi9GU17I0DEIorvEJHQFy1YIElfUc0ASmmKMNDD1EoRT4n2VRF8kZIPIK5AEE0JSTTFGJlHMJULrw0IGPWRAD6mA9BwTT1rBif6UQTsST8goqGGoDTE2FRxvI3U71cyAeqXARGOcTk/I/myf8VmbqWteRnH8TRjWuBjTol2XeNQpYrwbdoG8EvB1N9R56YEK2d4U5+k7IUsbLnc9tsXj5/osrDnMrzvpeEOMpTAUn2+R7sL+cEl8PoJaRkZGRkbGFYP4zk+9D9KXcssMMQdMt2AR8wPFY2Y0x9RIjn1iXvaCI3V2jeUp5uS+yNlcISMjIyNjZzLF2/OQd/31X/Ebf/xz6PrDWFpMEhRQA5O8raIbcjP8CM/1U8WbaZnphMMNZVRKG9M0Uku1yPMJfJ+cODdSq+PEPifOnSb2I/q9kInRJpPjFUKRbqQ+wjDxeHR+ntXlDoV8nbmZ/ZTtIlYUMt2o4ukhn3zkXlZWlzFtjVwhh2bbYsEvre3kPm6W+L96XvHmOuQtm1qlQrt9PmpnzhjB7TfpreyhuzLL3qvXGT/4ceaXTvED9Wm+fbbBMNzZvfBi6IS01Sq/2fxxHs5dSz7qizKf5GMjJmly37OFBz7CqXv/jEK1jaXHKG4Z17uaPi3U3N9QVvZj+BMMN8oUZ5cpTDzM5pk647tC4sBga9XBVE2UOKTZzEPSYzAQE0Cm6Xd0Ss0+03tVFs+ItIPHEOKgs3CQvYccpg53OXlSJRD5FKtrDLcignYd15/GjatoxgpxssxYo8houcja+gZjN/0w5V2vOx9IYYfHgbQkG67fydrDv8KgN2TozBJ40/hBCUOfR1eOiTQ9Ia0uci82Qy2JPpsQY6KEEuwXbZqBwr3pfm7RcJwwyBFZS+JaHdO9UdzbwdM+QWKuiYluSDSYIIoszMKqKN0n8mupIjgIfcLYE2nEyEhEnbpNMV7WmNsD/bWbWevt5uDLX8bInlvS/QV3Cn5xATm25YT7ugkrVbrN1MX7jB3Z6EZsdn16w5BHz3R4+GyH1ZYrxKjQ6fmIR8E/Gk+6porPvrSule8uY5Ei7vWCCEe6Me+EyLCYM0X+Is/zme+MyFe6QfeHHtKKdidMQyOfk3vzXO6iKhH1DfGkheAOyGdrsWCKz7TgMuscRkn6PNzpMyrJ2QaWqPdl5Zs+xxT6A0/kf15pejF27D9RJ2kNLeX5T8uWSlgYiLrL7QZ2wtC1tIwL9bokIuPLGyNQyovvkNSd//LyjcTRH4jvH1n5HbBMXchc/kB1GfluI13z/UuOETGuRZ3T9fxl1ln2wWAorYR3RgYhMuX+ppc5RqQIrrz+Ix3XX1D/bddP9oUM4vSPypZliPGezlEu8RyxLT2NhH558j6PlHcgyt4JGcCqIPpSPE4ElyeXL94YEc8R8UyNLvEcMcTzQdb5shF1lhbXrrfz50XuPSy/B57SGPn8/hP3yW6uFmVgL4Vy3mD/VIGDu6pMNOz0/FhdXDufOiMjIyMj4ymRKd6eh5xcWOC//q//yrEz76VkdfF7AY7nMYwHxIEqJh4ysIKKoUqVl4WuVBkGvrjeQ85mS/kCkRewtblBIt7v3bOX5miVu+97gHZrQLVcYHJimonxEUIvwhNpDcsXE5wWjz66guvGHDy4n0Z9jNWlPqGT56prDrLpPsBDjz1IY2xELNo7bKzISbEhJvKw2RETLzE5KuZLaYRVIoWCXUQVw7dUtMUEu8TqmsJYo0rRyIs0m4TacdRgmXfs2Zfu0+ZtW+P8czCSgE29ybvqb+a+0u2YkSPmbU/M74IL5rvZePT36LdG8QcTYvImFqP6WQxljwxhQaA8hBkcRRH1R1lByXdSqzXLdjl8ZDq1JFxZWGWseiQNGuH4G2z0zlG0RmiWxml11xn2K1h5ubDoiUm0jzss0lqaZGKmxO6jm2mgivaGmDSLPA2zi9NuiPLHibUWfrgiFhItMYEsMzZyAH3q27AnXiLk6Yg2XPxRoBoF+ut3ce6Tv04w7ImyG6IfxQLb6IgyNDFfdfH6MhhEiF5axNRsTCtHLOQ23GzgdY+IhfsIudoJtOJjeK6TLiwiIUMtaQp5irqQT/ssNpaJxbiKfbHopC4WLBV0wyFWZARSn4Eryo/DtN9LxSpJWEbRzlKr5dHyP0Jpz+uxK2KchDKow86PN/mLti6t3LSAN15T45WHa+cXul9klte7fOrBRdGeJyys0nIVrjkwzr7ZRnrqYsiF+8fuOS1ksb2Z3qUQK7NmNcft1+1KF2s78cBjS+IZ0Zbma9tnLiDKEQsTuabRhZB0sSiTyhh5/qajM9QqhVR5Iy1NpdLi80W/ttXnk/efFX0nu+XSn0Xpej03VeH6w1PbZ54cqez5xH1nWGvJz+Slleuyz/O2wYtu2C2eJzsvAE/Nb3L/YysiX9mYS8lZykbhWtF/ey/Rf3Lh+7F7T4t+lHtMXp4sRmo5bruc/nt0WfRf67JlIReqt147y2ijuH32yVnfGvCJ+888af/J+o03ClSKFo+fa4s++ZwiRZYhlRa3Xb+LRnXn4CQrG710jMj9ky5XLvtn61wtZL4TUmF0hxgjmx33MuWiie85gxffOJcqTXbi+NkNPnN8VeR76TEiPxuSG45MsXuqlr6+GN2By8fvOYPryy0PLk8Wsg9eKPryUtY39zy8yNml88FwLsVT6b/l9Z54rp0TzzUpiae3/z5+7xm2uk+l/3TRf3su2X+Pi/576CL9J7dKOLirRrvnsrIpvn+eULYso1I0xXNkTsxTdnYrfPTUGg+fWn/SMj4fOUbE05Nbrp5hZry6ffbJ6Yh6SblI5eDljpGp0RIvuGZm+8zFuesz8yys9i5T3iqmoXL79buplXPbZ5+cxdUud37mXCoG2c6dOf9MPTTX5Mjese1zT44vZPBx8Uxt96Sy/PLGyPn+250qX5+IfCbK7zlpfS//nl3aFJ9zMacM5dYjceqFISP4i4JE6s/7rMm34vQtQsbTMqTpDsj+k98DvnQnSfO6BOJ7fGrk8vrvzgfnWRSfx3/6PS6qqGq88JopJkbK22cyMjIyMp4JMsXb85Q/+7u/5s8/9LuUrSWGG6v0E59O7OH1EizdIp+XLokO/lBMQqIKZj6Pm/TotNtUS+X0V013MCRn2eyem+PAgV2cOXua4ydOpVFOFTXHof1HmZyc5YQ4ZxsxzVqRM2c2xMSog2bJzfzzYhFXZuGsuFY8gO84tIJ7ufkVo6xtbnDsgQVmR+bYPbabx5cf51xnSUyUChCJBb/4lzOLKHJ+lYRENGl1RpkY8xgZe4zTx9Zob5TYP6Hx+0dGGdE1gi9gpMtb7cRlqJX59fx3cmzk9alLYhKf/xVWN8psnf0YJz75I9QaHsPeGIP2GJaY/JN7HDXYj5qMoxo95P5qXe8B0YxlMVssE7oJlYl1xuvXiAmgz6CzgRFcxcDt48Ud4kJH9FOFkmKh2Et0Nw6wuR6gF08RhyP0NyfpteqUxFr/4M2LuD2bpZNNzEIbq3yWzkZDlK1SGzmJog3Z3OiIxcgIe2/9FXITryaRSrcdHgOKjM7ae5ClB9/KYC0mGBwg8MSUWd1ANTui7T6Rto4/aBJ7NfTCcSzLwBTz74QQv70L1xGLen1ATnSfbohxFrQYDF1CL4dGAV2UIfcIRBmKvmyJyW03/RVaVcTY08ZQNVecXyLyFWRgCfnrel66NhcjMQHeojo6x+TBn8Cqy73cxFxThla9BJphCnkYHB7R+IYbG8w1d14wPJ28/5PHect/u0u05wlBLNJJvsb3fu1VvOlrbt4++eQsrnX5Fz/+J+IzaYsxcOm2qobNnlGV3//lb0gtonbi5//L+3jvnavi83/p/fDkBF4GaHnHv/3ydAGzE3c/tMB3/8JfCrnLSLGXXhip4jn0FbdO8Yvf/9rtM0+OdG/9jrf8OQ+dHQhZXNq6Ue7RUzAC/vTXv5nJSyyM/vTv7uU//NGnxXi7jIVR2n8qP/LNN/Ivv/LG7ZNPzvJah2/+yT+h5xuXNValLA7P5EX/fd22+//F+aXffj/v+fj8ZclC9p/s5//21q/iBdfu2j775Nz1wDn+9S/91ZP2n6bb3HCgwsHdTf7sA2cJ/f72le0x4g941698A9cd2lmJ+vF7TvMDb/s70V7zMseIyTe8Yi8/+Z0v2z7z5Hh+wL/66f/FyRX/MseISaMQ88e//i/S762deNdffZr//L/vE8ND1PcSY0SOD8nPfudtfM2rr05fX4wzYrH/L3/yf+HG5mWPkRv2V/idX/ja7TMX56f/03t5/6eXL3OM6KL/+vzBr34j1x6c3D775Hz07lP80G+8N1VYXY7yQ/bfN4r++4lL9J/r+nzbz/xvTq5efv81izF/8uvfQv0SysJ3vvtu/suf3/+k/aeLOca/ePVuHj65yn0neqLszz0TZRmTNZU/+rV/Qbm4s4X0f/2zT/DOv3lY9KOcL1x6jMjnza98/8t53YsPbZ99cqTS91t+8k/FXML+7FxkJ+QYue1onXf8zBu3z1ycH/m1v+FjD25c9hhRxTzif/7aN3FobnT77JPzvjse46fe8Q+fbefOKELOOt/2FYf4gW950fa5J0daN37LT/0pi1tiThBe2qJPjr3JmsYfv+2b0h/xduIdf/Rx/uj/nRD5Xn7//cKbX8zrX7pz/x07scK3iueSZpYvr//E9/jNB0r8l7dcuv++75f/mrsfF2P2Sb7HNTPPL7/5Fl596/7tMxkZGRkZzwSZxfTzlK1Oi42tLda3Nui6rVSRpiV5DE1GNdWR84uhE9Ib9um4iwyDdSJCDFsnUWNMS2Nyaoy5PTM0GhX8wKdcLTI21sRxAlZWttjcWk/TFUs5YrVEwDQjE4cZm9xDtzdgdfUU1YrL4UOKDFpK0LkFv7uXM8eHJN4ujh69imZzMt3fLAltCtocg7ZBZ7MvFtsD7EIbPb9GbC6hWS66UsLpabgDm3JpjImxKfLFKo60nhKLuC/kkItANzEoxl26H/tFTtz9e+mEUBELDFUv4nbuZOPxnyV0e6L8cRx3gMtncKMz+P1RvGENL+ylv8pGgVg4Bw2UcERMK8XEU+2JhU0RJZ4i8pqsL8HKgofbt0V+dcL+CO0VlU4roVoeZWKyTr1ZJIkKQh45+q0ywXBcvI8wcksE0QatDWkZ4ImJ2qbIt8hwawTPKQk55sX5IqNHf4z85GvFezEp21HpliPsPsrGsV/B6ZwmURTR/1soRldu7SUW2AW6Ww3c7mhq/aTGY6IPr2YwDOh3NLzNW1DDw2LceCTmObEA7uEMxHhwZ7HVWXJ5PY3witYj8RtCNgXRDgO5p4puJWKRL85rCzj+EsOhbJOCZdppFN4kSBh0FMzKVzN+9H9gNV5/vr8usUiVv6AbdpGcofDVVxX4kVdOPqNKN4l0yQq9vpDfgDAQ4317jMnjcveKkRZnT7xv5yMU/bOzVcYFZPky/ZPn8+THTmPoAufdOpXL/yf6SdrPXQrpgpnmKxVfl/NPpBMfXMLLsBSUSZ5w52X9u4xsz5ct6vCU6iz+Bpdw9ZPIFJedr/gn85UuV5fifJon3nneKk0qI+TiXFqNyHF9/r34rIoxdCGdvO9yDI4v1OPCfZf8J9p5OfKWcpML4qcib5mttO67FNLy5Ql3Xta/y6lzWras71Ops6jLpdxBU55KvuLfU+u/J955iX+iDpcjC/kZf6r9J/63/WzYGVn+E+5M/8mxe2EcyzEtx7Yc4+m4FmM+TfVUyhCyeyrylv+iy8g3tTBWhVwu95+ss/h7GY/rNM1TqfN5WVx6kEhrsSfed8l/It/LGXsX+uGy65zK4nP37YRM+2Tfezsd5/eqvQQiiZw3Pdn9T37I7/HLW7adz/dz3+NybiTnGumcQ8w95LjOyMjIyHhmyaKaPk/5xH33c99jD4jv/Q6a1idRTAYDLd0/TbzBNKQFUg7LUilWVCIlSn9RzOVk2HRTpInJ5S0x0Q5ZXV3m1Cnp9uZSLFYwTCudqMq94lzPZXFxhUePL7Oy1RfvffygL+6NRLqIbrtFqVCkWpylXCsTi8nK48fE5IJp9s3czsb6BudWPoqZi0R9SqjyF1IxC1MTjcCXi7wCjeoe8XeChXMJOSthZMRHw8AfmLR6WxzOweG8nrqqytmkXJz8cw5dLMXakcofnBtw7PE7xPuI+uxtDLZOcfbu7xeLu9OizXJjXlUsfiM0Xe6TMkFOPSDE1cQV7R4IGcZi5mmaHrWqgm35OIO+SJujUb6KOEhYXVolCWtU69Ky0GRzI6S3aZDTbWpjDq6TMHQGqaspSRUlbhCFGnZlheb0OXTVxB2I/EYjciWX3oa47hVFnZYwLYPpG36EkQPfJGQm3UsvPqOVlm5hb5H1u/+Y1vrDOMkGviddPnvouS2sghg7poyAGojW9oi0NVTRDypNlNJnRJtLJP2jxGpbXDubLghDzyTw5Gb8olzVQTW2UK1eqmwLnJKYBHdF/l0hj0BMDNVUltIdNQpCka+KbefFmBRjU5RarO1j940/xOx1b8aw60KuOwWGOI+qG+ji/t2VhO95yRi37a2c3xPmGebMUov3ffKUGFcRlpgAH9hdo1mzGana3H7dLPtmm9spnxy5P5R0kcpbGo2KSVPct9MxUstzaK7Bi2+Yu6Sr4tmlNt2+I/I1njSvJx4j1RyTI0Vefsu+dN/AneiKsX9qfoN6Wd57eXW+/tD4JV1NxUeTx89IN674sus8N13jFbfs3d6P6uKsbfZZWGmJ+6zt48nzTI+0/3Lcfv0u9s7s7Gp6of8Ktn7Z/Xd4rsmLrt/9tPefdD17uZDFpVxNZf+dXtj8R/0n1279YSgW/xqz4yVRZp4HHhd9IZ795aLJnulKWsauyaooY494Vu8cIbjdc9Ix0qh8roydDimXm45MXtJVUS7cHzu7nrqRX55c8uL7p87LhFxy4pm5E9K9cnm9Le679BiR7sLyr7QOvZSrqesGnJjfpJi7/DFydN9o6jZ8KeW9dKEeOt5lj5Hz/bf3kq6m0iXz5Pz69r1PX/9JhZ78vDy1/qvx0pv2XNLCd2m9y8p6R9z3uf6Tn08vEPMMzeC6g6NstAfMr/bTh81Es8DMWDEtQ7rJvuRm6Wq6sxXq4lqH9c3edj9ezhixeNnNey7pair3xjt5bpNyQcrk8uR99f5RXnD1LJfSC504t5FuE3K5Y2S3HCMv2HtJV9NWR3zGFy6MkZ1lIQ+Z9y1XTV/S1VQq/eT3gKErl1dnIYv94jP+UiHnS/Xf0lqX9a2n1n/y83IpV1MZPOzU/NZT779rZrdzuDhp//mf6z8px454vko9o/xx/bW37b3kMygjIyMj4+klczV9nvLY6TP8tz/7Xe47/rdiYnoWy6jQbmlstZbFVZVKeUpMRgokag/VWheLAA9vYFKulNKgCp1Wm0qpjCZmb5sbW2KCllBvlBkfn8AwLLEg05mfX02vScuc5Y0BipgQ5cwcNbE427+vSeh3WTy7KSbdLxb3lFncehRDO8zDD+RwA1cs6PfS9++g0LiDxkhDTBoU7Jwl6nd+Y+peT0yOXZV6tSomW4dYPDdJtbzJ1MxJ/L5HZ01nsTPPV47m+LWDFQKxGLyMHzcvStlQef+az785NhTtdVMF2ux1X0/srTBYewhFk8qtDpp9PjCFaDBWLkesaDi9qwmdXWLeviaunyQMpcxjbCMg9nME4mNYLh1lYrRCZ+scbreMIfLZbIdiwq6i+Q0hD5Wxg/eJPvKEfG1K9RDfGaW9UcUbivtrHqWRc6IOHi3R9kJORv/M0d2ULrk5tjqnmLvt2xk/+o1IV4ydXIFULU/gHGd4/B1snVug4/jEal/cJ5sVYhc8TFsqEcXkv28ycAYEiocxeAV6PEcy8qdE3jjJxstJrBNYlUfPK2NFB3hiseB5kchLRxMys82aWBgHYhK6TpwMUXUf09REn9rivCHaqIqFl4tpRehCrppq0dj1aqau/nZyqdL1cvb9kVZuedTY47VHqnzF1Q0KX8Jw/x+++xQ/9vb3pwqK6dE8f/Nb3759JSPjyuE9//Awv/Q/7kjH8e3XTbJ/tsEf/J+H02uvu20Xv/QDr0lfZ2RcSbzlN/8f7/3UOWmQxLd/5VEePb3GJx9cSRXMb/3u2/mqVxw5nzAj4wriK7/v91lcd9Jx/PYfe3Wq3M3IyMjIeObIXE2fpxyc282Pfvv3cfORlxEk+XS/K9vWQDkfkW/Q1xh0y3Q6OTZaIX0nRNGlG6qFosgoWiammadYqlEoVCiXi2k0v5OnzrK6tka+WGR8cgw7b9Ecq3H1tWPM7bUxrCGa6bG8usniUpd6YxfF4l4KlYKYDLgMw0c4fHOLcrPHWvdTjI82KOnX09uw0cMSil8iGNRQvDlK2guw4xfTXb4ZpyM3wS6ke8Gsr2+KuniiPSZFU+e9i0PeMz8kr0rLNRl576kflpKw1Pf5zce36HsOpm1QFHXunPtbnNY9xGEjjcKpYKUWfa7fZzhw2GotionOSTa7Z4nCuhDvEbTgGuL+C3DWrqe7XqS7EeL0BnSH88RKn8mZEpOzGoVqBzPnYBgGmpIXeau43pCB0yJfgkpDxShsgP0w+eaDQoZbBMMivkhTbKyIvuyzuRITJafJ1c5y4CXfy+jhr7+00k3P47RPs3rv23B7d5PkHyOKezhbh3DbB/CErN3OBL7oh8CVrqGib/QSljYB8TSeUxcymcXvN4jl2FIbqMERFOcG1Oi8NUaibRFpmyRqF8N0hTz7aPY6ut1LFW+yn+Rebu5QE4ch6mwhBIiZH2fmxh9m7oU/hV3ZRRT84w2vnwxptWDmi0yXEn7klVN8w02jX1Kl2+eT/fSRcaUin40XQ7pgZmRciew0dnca8xkZz1rEkM4eyRkZGRlfWjLF2/OYmYkJrtp3E72BTa/v4PlbYkSEaLpBFJYZ9OoMunVcr0x/AJtbfVbXO/R7AQo2pl3GMEq4boKq2xSK0lVQhqofirxc6s0KtUaRoeMQuBGhE1Mp5BlpNIiVgL7Xx4k8PvnAnTz48DHcfp5Od52pPS4zcyblZpvde6apFa9KXUfz+RB3uMXSwiora6uoRpeREShWAlFGm263j4w6Ja2jVN0jV9TJ2QluHPK2x3q8b3lAUU1QpOviE5RqFzsupJEKu44f8nOPtLlbtL1oi9bbKqWyQaFqgObQj07jGw+BviJkEKQRSUulIrXSPkbzN1I2D6NoJn48RM2fYXy2z8GjFdE+G+nJVKvWKFV01jcXcf0OVt6n1lRojBTFbCmP4zoYuTb5kkuxZFHINxh2ddaWtwjjLoY1EP3moohPtD+0sJRJkrCE78m92FoU5r6CxsE3kO75cQmlW+icY+m+n6e1cj/tzSqdlb3E7qi41kca8qmJqFNUIwnqGMoIpcKYaGtVvJ4hicqiPg5R/xqUYAIttybu0fEDIUORb2+whifGixI1sdQpTG1E1KlIHOlpOl03xWGIhY8i+jIQfeCQKC1xzWFk7jUceeX/x+Thb0Lu9yMt3S6FtHITleJluw1+4jXTXDW1s6vbl4pMSZFxJbLTsM2M6TOuVHYau9mwzrgSyeYYGRkZGV96MsXb85zBIKLfN1LFWxgP06iTlUqJQk4qREYI/Ib4xq5RKo1Sr43iuBEbWx3anSGuGxNjEEUajuODkqTKJrkfy8lTZ2i3OximyVZ7k157iBFWGavuIpb7kdka9XGbtd4CZzcf5tTCcTZap3AGsHgyj+dY5PS9rG+usDH4OIWizmhtN5NjE1TrKnahRa68Rr6+iFZ8CI+zqWvi2Ng4lWqJIHAZDnvoRsLcbBO/XOQnH1rnnSd7or4xOUXuExelSii5F90TD7kJrSLOm0TktZgHt1x+4J42f7fpUSvb2HkDRYsIEkdMZoZoRoBZ6JOrDLGNSfBlqHcd1W6n0Vv1ZBTRWnQrEmn9NBpoxDpWLmRmd5EX3naYm2++gXKlQhiINHJfs9hNLdtiuXlyVERVE2pjLtOzJpOTDYq5aTrrBTZXbSrFXel7Xc1jGANCp4jm3oQaNGk0Y2au/2Fqc99NJKOT7ah0yxEO1li+83foLp8SZ/IEoZ9u0ltq9ilOPEh+5EGM0gkidR4nWBLHMmGylEZoDROPWBf9UX5Y9G+dXElBq9yJyyPi/Fns6ikhA1dIZgJbvUoce1Fim26/Rac3JJTWc2ERhZxoryJkLBWom6LdNode/EMceNEvka/uIwr6ab/thAx8YeRKTBRifuRVU/yr28Yp53bexyUjI+OpIfdqlJES5SEtpTMyngvIsXxhXJ8PzLF9ISPjCsb1Pjeu5Tw4IyMjI+OZJQuu8Dzn3kfv5d5Tf8dUvUnOn2I4HKLaCb7cQD+/Shwv4vc3qRd1JkZK5C0DhYQo9tPgAaopvsyjPn7cR1dDcSXE0PP0u9DvhTTHKtjFAXESEvgG9ZEGuqlxbn4N26xQKZbIGTqGllAuhoyO1PHkZt1Klzjo0e4dxwkWKNhVSvlRLKuAaenYBUvULc/QqdFtj+L294j66Jj5k+J+j7Azh6E0UQ2HMHEZDiLWhzof3fA41nVQk4SKqLspZtQlFXJaTE6PsTUZQStBVJ3j/ZD/fqLDLz/s8eCgSKNUxzRGUTSVWF8jDusk/dtF/hpy77aGNcvE2Iw4r9LteOJcRchkmiAIiRKLMLJEeRY5U0zkE0esWiEYJlimlM2A/qZPs1JkdnpC3JOwudVB1SKM/DqRcpbGSES9XmMwEPf5UK5WyeerQtauyMfA7TTZ2nCxS5upHCNX9NfcGyjt+ebzP9NfVFmViHIKBO48C5/+d2wsPCjk3yQKKjhOAaIKseIQxC3xukESNAgDXbTJJ6JPkLTwRd9GgWhj6KRWdYYl9/aTikwPpy+K8KaxrbJodw2571yireALmXnJEoG6jB+JAYNGSR8nZ1UolNYplXzqU69k7y2/zOjuLxO1TIgj0fBLYFh55OZzL9qT43teMsnuZzhi6eVwamGLD356UchZwVAjvvUNN6SvMzKuJHwZ/lp83g/tqnLb9btY2+rzyNk+iqozPWLzmtsObKfMyLhycP2IalHj4GwlDVbxyQfOsdmT35MGt141ztF9O2/0n5HxbEPauw2GPrsmShwQ41oGAbpUsJSMjIyMjKeXTPH2POf+Rx7gvuN3cHhumppdod3tMQgHbPVXUfQ1NKVDUdewzQRNj9OoppqiEqRugAGx6jPwOyh+HTOeJsYhXwrJ56UyyqScH8fpWSwubeBEfUqVAqZp0BILtFKuSsnOY6oKlVKRvFkkZ2uoao/Z2Rqj4yoRAwyjgJ4qxDw22216A1FHp4Pjy4iaJoZaIfCaDLw2if4QxaJOvdYgSDps9JYZBG0cJyYK86INPmd9lzu2KuIo8sjQ45Trc38nz8cWdT65NuQTQ513b1r83hm4o2MQirboimjZUMHMq1jFAYnmEThNfLeEF22QxG2q+TqNCSmbAe1NGYNzDkvfLz5lcRoh1nMUUU8ZjXQB3Toh6hmQeDmxeF3D0MFOpuiLcgO3LiZJemrV5Qab2LlAyMAV7ffTKKkbmx1WVs+QK9iUyyW67SG1pirqWGFrZYLZuXqqHPUKr6V84I1IfU6SXNwaRSrdIn+NlWNvZeXsB4g1P7XqQ7EIRf2kAi6MXNFG0TfetSTBjOjnIaolxoeod+xNinbsSffoS2Tk2NiG3EMk6XsF6aIaBxMiH2nNZonKiDzVjnhfRxVjxtJmsJQ5ClaNgtkUcvXR7QKTV30HE0d+Aru4S/TdUNy38y+0csNgI1dkNB/zr144yhuubWIZz06j3q2uwyMnV6iXjDQC5mtvP5Ap3jKuOCZGyrz0prn0OLxnNFUob2z1qIln8LUHx7nlamn9m5FxZXFobuSz43rXZI17ji2K759IjGuTF984w9x0fTtlRsaVgZxf3Cyexy/ZHteZ0i0jIyPjmSeLavo85u6HHuDtv/+7PHLqDIf3rlMunOLMvE+7W2JzKyQIAgq5kEZDI1ZCUA1ydpHQj+n3hmiagmVLN9UWhprHMsQ1ZZ0wcSgVihTsUXS1RE+kPX3udOr2OTkxhYwGKhVGectmcX6Req3KWENuxp/Qd7qUK3kmp0cZuF0ePf5wal03Pj7O1vqQM6fXRM1VUacCR67aSz5XZUGce+zELlqDA+Tzx9m9d4lC6QyPP3ZO5A/jjV2UqyZDZ40kGIJv4LWP0B8kuNYj5EcdEm8fyydr4hOxztFrbarFmM1FqXCrEJjnGITLaEqTfDlEL26hhGOo4TixcRbPGxC7Fs1Ri3qzweamz9qqJT5cezCMJjEKZk7FHeq4PQ/NPEZzbIGrDhymZI4xGB4njIa47Tk6a9PoWoXpAw5m9TEeeuQB9OQggR/SHT7KrtmZNOLr1uYmpZIMajFCp+VRaq6RM0Y4+5m9jIyH5PfcjjL6VWi6hrRAe3Lk3nwF/OEqiw/8CoP1j4q+H6SKuqroE8vIi7bFYhzExH4ZokmUuIHvmvi+g6I7ok/DVLkWa320glichBXisCTeL4p1SgFVKYr25EncWTGGuuh6jIz4mhhnRDpbyFvUTe9iBUcpmCax9Smwr2bsyPdQnbxa5C2VdxdXGl5A1SxxqLxwl8nX39ikUZTRb5+9yL0Qe303nQxr0pW38Oyub0bG5SBdmRz3vFWqZenkbTN9nZFxJSMthYJQbk2RUMhbmMazJzhPRkZGRkZGxpVBZvH2POXj936K//Cu/8TJc6uEnX0Mess4wWO4DhRy42LBVCcMQnSxbvL9Ln1xwZMKlkQlicQhXuuqQd6ysDWTROkRaptU6km64KqURshZRYJoQL7k44cO7jAhn88ho3TKYAJRFLK2skqxVKRabJKEFv1en9GxsdSlY32jlbpsSkXUxNQEqxuL6R5wllbCHzoU7ERUrkVv6xSdoXT/vAE1GCMKlhjEx1CNkFqlimk2iZUhiaifVPS4joGlztAcUynXNzD8XXidcqoEqdr7CPq+aOeiKNOgUa/gDeSeciGN8RG8YYn+cIuYiJw5KibgJl4g2h7HmLlA/LUYupqog9wjbxdhlEdVxlG0AN8LMDQLK9ejVPKYmdxFyW7S6axxdv5hkSZhZGwCL9xAzZ1lc3CSntshXxBl+DGuK60M5X4zonQZ4VNM/gs5G8/tsbXZQYkmcHoqyvi1VA58HTLy7E5KKxlIIXA2OP6Jt9JavEOkz4tyvHT/OtMSolJ9Uf8uQdwW+ZgoFFD0FSL9DLHWEff7om1iTAQ5wjAv+q8u6jAtRDxOHFUhGAXxWgtnxbEPjQpqUhN5lcV4kRZ80qpPlEFP1KOPVlxm9KqXMX3Nj5Gvyb0AL8PKTVFFP+dFWStcVTzBD33FLeTNZ/9ebnIPu5xtYFtiLF4B9c3IuBx0XU3HtTwMPVNOZDw3kN+18lktx7X8oSQjIyMjIyMj46mSKd6ep/ztR97HPSfvI/Z1wsEUeqJTKsaYeolSWSFXGqAaHfJFkwSTgRsSKhFJfF7pFkcyOijYuk7e0tP928JA7oO2n6p9LTX7hYTD3XS2xHlPTRVFvX6PSqXC1NQkvW6H1dV14jBKFXHFgo3ntwjDPqPjDVTVQlOKoj4TIv/dOEGfU4uPicnvCKONUdTEp1rWsY2AohnTCX3afhkzmiDwttDtJfbuabJvz0EG/iq93iIla4aRxkGqdZtqU6EodUMBbJ09wnDzKhSjz/iuDpURl/ZWhG1OcvToXlTN4/T8gpBHTrR3NzljSpyLiIKEyJmBxEA1nTQIQSgjifp5tGQKolnCSEbqbKDpQRpIIG/ViJMWg8G8kHkBPa7iDPvS9ozGyDhabh2rskZAl3NnWyiqwTBYJZARVsOceK+kbqD9XlfUsY0lFrflQl58kgP8WMh39+sYuerbURRD9JNo3JMi96rJCTm1OXXXL7N+9kPp+0SUqopONUxDJNHwRb8Frk4SlkX+Pom5AGqLRBmimC2M3AaqPiAKE9H3BeJ4TIyLgrguLdDEIWQi7xNVFzmvEGjHCEXbY1FSokYooZTRGIk/QaExx+wt30Bj5l8iXVzj6NIRS6WVmyiA3uLHmPLv4ltfeTONusgzIyMjIyMjIyMjIyMjI+NZQqZ4e55SK1VZW2+z1uqnVkWmahN7OoYZi1GxTqwsYeYcND2HotUYOD6mmaAmCkqcEAURvu+mQRMSJRFpxXVbpb81wmD9WqLOzQzaVaK4RWwcB71NtxtQrdbZPTvF6dMLLC2v0qhWMAybUtlAUXupZVi+mGNtdUNc70BcQYnqtAfLIp8WUxNzFHImg+E6mirqbWrM7doN5jRLa2UUp4Qa6NiqiiXdRF2DVmtR3KNRSl7CYOMIamGe0DzDytlxOst7sEsrlCseKgG1yePUGgbF/AEmJkZpTjkkOCzO5wkSl1yxh+rdgNcbxQlP4oeD1A3T1E3yOWkNaBP6ppBpHSUpEkirLWWIqrlCxnWRbxVVaYv6z6PGFnmtKdofUSrso9+uo+fblBsqD963SWtlAtucYehtIRLjuorIJ6HZqGLoiugDIStbyE4c/X6IMvJqmoe/C1X05cWVbqI6Wo7IbzN/76/SOvcPot/knnIxYeBhGtKNJi/aYRJ4tujramrZp0Z7Cd0xca8jMhCyisYxg5tQ/atFXjkSo41iu6KenuhrJ42wqluivklN3DdHpJ0lKX8wdStVNLnvmyf6tYSmVZi86ib23vq1FBsHiSMZeXVn19LUPdPMi3JXWH/sNxl17+Env/PfsnfPVdspMjIyMjIyMjIyMjIyMjKeHWSKt+cpjWqNQ7sPsbC6wOrwHjx/gfWVNeyCh20FuO4A0yriBgabHZc49GmULNQEdLlHlxLhBQMCuQeXHov3Md12l42tdVS7Rb6yhM+jaPlzhOo8Q5Ff6KsUC3kK4ljf2KTf6TE22mB8bIJKqYTrOBw/sUB/6LKxuSqOLeqNGo4zpD1YIFeJUjePpeUFWr3lVMkjLdZkpNGI3bR7fXHuAcrlZUq5mEF3lZWN46B0KOR1NufHmT9ZIdfcAsNn4/RB8voEB248xoEjq8xNjuF7PU6cWkYr+BRGVjm38gCammd2+joUu40TPU5rpYrXb2JVzmDXTop2WWiRbJdHgofvBqlloCqtvdggNh5JFXShVyF1UtGWCaIzGKqOJfIOwnXarZj5czH7Dk6LNqh8+s5z2MZuSqVx8T7AsjXsnEWnuylkkFDM2xRyeSqFEkrkERa/gurBH0Y3pdLt4pE/Fc0iCR3Wjv063cX3ESUFFBllNNRSWWriuoJBlAZA1TB0E9u20WWsBc1BEf0eBRpEOSEXW5yL073bUAyU+IBoXzV1/0yikmh7lyTRUJJSGlDD1CeFnPaBPyOuQ7E2x9wLXsnEkevRdDUdY9IabycUTZSj2Kyc+Bgrj/0o10y5/OtveAt7d12djg25P11GRkZGRkZGRkZGRkZGxrOFTPH2PKZcLLC2Nc8nH/9LcqUlRkdNJsZqjDWmcXsGmj5CrOZYWl+hklOpF6RSBgzTFNcUwtgnUmNUO8FQR/A6NrHSojm1hV44y0b70XSfsEKuRr8XECexuFcn9ANMQyUKvXQPtoOHD6BTYmNpSByp7D80R61hs9leI1dQUPS+yGse3dZYX29z4uQapZrKrj0VUIq02gU21yfodrdoTt/J4at8rjq4l5GGhaa1sc0iI80quunjhD2KtQLdVp1er8+ew22mx6aZru1mdhLOLqyw4ayi5LfY2PCZPw19d4t8cws/7BM4JjF9DMunWHWwy1somqhGKNrEees4ubl4nAzQrYGoe4fEOoZl2OLYjed1cbxHcf2TWKaRKs9UdUvIuc/o1EgaKfbYI49givyNYjd16YzFP9cXdfc7+N6QZqNGs14n9iMGrRZB4UVUr/4BUZ5NEl1c6SZdM+PAYf2Rt+Gt/z+C2BIy80R/SKPHPMQ5kkT0q+iXKHZSxaFueuIpMcDI9bCLsp4dPNF/YRClSjjV2kCxHifU5b53NVRjIMaEVLR26IfHCOmItmhoZkwU5PAdIay4wuSR69n7wtdQGp0UdZYBGnbey01IOA0EEQcdVh/8W858+p3sHS/yyz/63zm05xaGzgDbygIUZGRkZGRkZGRkZGRkZDy7yBRvz2PiOKZaKnNk7giWnmNza4PRYpN9Y7vY1ZxgrFLHcxy2Njbw/SGe51PMT9CsX02nVaTTsSkVx1ILJCVSMBQo2nmatXG8fsKgPaRglNBk9MrAIG/XiEIdN1BRrByqZTI+3SRMXB57/BSeazM1U2L/vjp61GD+zCKV8iyNxrQoy6dWHiFyN4hF3rsnZslbI/T7++iGDTS1w96xgOkZHc0QbVMMohhWF9fTvA5fPcfYrIFhbmCoMeunimj2afITj7PeHqdR3EO52OKRE4v0XRnJdZQkLKDEch85P3WBlBHNVDQ0rZAGalD1vshrt6i3QciakIOOmjQxtDJh1BLtXEGIReQxJ9JOoJguhu4SDzUhD4Xp3VLxNoqPwu65IrMjNU6fvZvTp9ZEOZMkqtxXb4kwELIPBsSi/Lrok7JtUtArBP4STv4mSkd+Gt0q76h0U1Qz3Tdt/r5/h7P8l5QKTSEkuZdaTBD3iOihaibFcoKRa4syFSHDvpBrTqSrkfjSym+MoahLoPWJVFFr1cISbVV9G9HbFKptUdISnfajxMESCBlY5CipMtCEi68ep9Assv+WNzB91QvRZBTT8OIusZ9FNYT8LILWpzj1ibeycerd2IWYV9z8Nbzhld+UJrEypVtGRkZGRkZGRkZGRkbGs5BM8fY85uP33cHffPTvcYdFFuZbnHj8MySDPmNlg5GKRqkAhaJJpVahN+yxst5LlWzjY0dQkypbm326vT6qpqaBGWADw4qwbAVvMEzdLcebU+TMEtVSkd27pukPXM4sLdOXfo2qimZoLC8vsbAgzjk+A2+ZTnuB9UUNrz8p7p0jiBOcIYzV9rJnLk9z1KVaOEo8vJVCaYLymEPkP4SdbOCHFmfm25wTeba6HTY2WjTrRQxuEPlUyBdX6S0VydsJxeY5VjtbrAwXUNQ1hltb9PwuAzdgq60yEG0uFrqM1DSqxWmK5aLIv0UclVKLsDByiL3tABLqJoruowQVirkKdi5CMcR7pYnbuxHHraXKMzUoYYdzNKpl9h1t03N6nFpeR1O6JO0euh1SrNaQXrOalse2dWzLQzXkfns2Oa3EsDXE761hjt5C5cjPo1t1kh2CEUilW5JELD7wm2ye/iPRrxUsqTyM9HR/viDukKjSajFPqWyKPpRBItRtl9KaSFcjGNbS/ft8dwJd342iNUXOCaYeYiohuiKtGB16rS6tDYfmSMC+PTrT06aQx7pou0tt16s5+IJvozqxhyiS7riXtnJTRD0J+8RLf8z6Q7/G0ulHRHsSbjj8At70jW9mfGRyO21GRsYzTSSezb4fimehDJkinlnimZ6RcaUjx3MQinEdyCjiipiqZHsYZFz5BGEs5nbnn9eqeFbLsZ2RkZGR8cyRKd6ex/SHfd79gffy3js/SKKu0KgE5PMJM7NN1rcWObt4ikItR6lWoDFaY1Qca2ubLC2fJl90mNlTRDG6tNuLRAQM/AFO4qXRNYeuR7+nUKo0KVXF/eM2mu1x6uxJQpHG80I8J0CNYNBxiKMcZnFAriBOREWSuEBOezELyx2WO/cTeH3CQYRi2QyUNludCVaXSmjmMUZqD9Na2eLEyR5dB7zAxHGSdJ8yK6dQbUaceGg3n7n7IK2NHKuLChMzJfK5OqYlAwGodBcNksCjNlqnNlalN9xM3UVVJcI0bYqlGp1uJNrfIVZb6IaYvHg2QZAQhyXsHKj6WhqhNIwCimWLRnMUU59m0C6LBWlFvM4x7PgYyViqeCtPPspa9yFWltvEfhst8WmO7ifXcGl5j9LpScWehV0YYOcV0UcqsaODa5GbOErp8M+hWSMkkWj0RZBRURViNh5+J6sn/heGqaDrGlEo5C7k6YqFRSzamNPm0KgKuUvrxIZ4MvRI/LpYVEuX4i5KXExdhYmr2Np+tGBc1C3BsjaojixRrA5TRaGu1Mhbk9Srs4w19og8yjjhJKPXfAuTR74OwyqlLsaXQtZbRlqNe/fhPPRbbD7+Hja2VjD0PJNTe/iyl30Dr3/l12ynzsjI+FLwiXvP8LZ33sF7P/44j51e40U37N6+kpFx5fKuv/40/+Mv7+X/3nGcMIw4snd0+0pGxpWJ9Jj4xf/yfv7i/Q/z3jtOsGuiwniztH01IyMjI+OZIFO8PY95+JiCkczyqtsOYOtdTpy5B9PQGB0bYaMlFWzLqLrcKD+k1w0oFJvs3SsWVsqAVvcsjbE8oyMVtjbXGXh9cpUyljmCrpRJxL+tjoMv7u30PBRVpdNd57Hjci+5KuWSdOOMMLQE33PY6vapjNjsnj6SWpGZRpnB0GRzcAa9PGSsrlPKdzh1xmZj4xa0Yo3I/CS2doJC2GEw6LLhRRREHarVUQb9QJTbRdUiwrhDa9hiaamMN5zCzsVYuQ5GYZFqxaZ74ia0/k2MjI6zuNSn1RqiiElKozqBpU2hRnMoVGhvKXQ7Pnp+E91MCLx8ujdbFFrYpo5hrzOUyizHFfmL+pZkMIUSkWOh59pgraYBOw21LGQYERuPEgQ+FesQzUpOyGHAMEhwlQ3cuE/oqeKwUmVovVHBMnKEw5jK+Kto3vDjaPao6Juh6Mkn/9VSUfXU0q11/LdZf/xPGIY6ihKiqVGqeBPVJEZHMzXy9ox4U8Rz5TXprivKD2z80BU96WCXhmjlE4SJtM4LRL6eKHtLtHHI5IyJLeoYhgEj9UlGm5Op63GSmET5m6kc/B4qUzdAIq3cdo5YKq1mZNTVJOozXPwdooX/yIg5pFgcE+OvwbXX3cRN17yU1774q2jURs7fdAVyZqnFH/2f+7n7oQVOntvkqv3jom+2L2ZkXCF86sF53v2RMyxvDMVn1mdqrMJfffBh7hTnewOXPTON7ZQZGVcO//Nv7+XOR9ustnwm6iZDJ+C9H3tcjOsFSgVTfM8Vt1NmZFwZiCktv/o7/8DpVZeVLY/brplgz3R9+2pGRkZGxjNBpnh7HrO2OeDw3hleedt1OIMOd9z7AbqdIQMnpFCssWfvIeqVEfATTp1Y454HTlGrFihXDNY3V+l3+yiJzqAX0nMGWOYkSf8Ggt5uVN1HK6xTH8mlbqGWNo7r9Th7dgPLsJiaLLGx3kLXFao1BbtsMj52Uxp5dOFklJrBx/aDlMfajIzPUMw5YrIbsNWapdO+lcBcozJ6F/sm6pTCPEutdVZ9n0bTYHJ8BGfo0uu2sXImYZyglVdp7tJoNsZEPdbRco8ztu9Bgk6R7okXsb48ZBi2KFZqou3SFbUk6lBGV0dx3VKqdEu8MTTVxCwvpUEQ4lBHz/cZDMWiM9DIm5aQR45IzHAME9G2mDBwMFSf0HyEnuuST27Cyg/w1WOpJVrVuJnJkT2pMnCzNWCzf47+MCDymuRzoxTyJnm9KmRr0W9vgn0d4zf8CHrugqXbRZRuip4GfVj+zJ+xfvJ/E+gR/b4MTepjinrFiYrvQYROrIpsc7Z4UxBt2cSPz+9Xlyht0ZYBuqZhVzoodpcgaKMbK6JtG2jaJvm8dElu0GtHLJ4V6Z0q/tAkUktUD38V5X1fhVWoCFlJV9idI5Yi66znCLce5tEP/ASrZ/6CfDFmcrRI6Lns3XcTr375G/mKl34TU+O7tm+6Mrn34SX+w/+8h/seXeXx08t8y1deL2Sead4yriweO73OR+85I55FAQd3i+fAwOWP//4ED57YIgwdXnPbge2UGRlXDh++6xQn5luILy5uPjrOh+46yd9/coEHT7bYP13i6L6x7ZQZGVcGUvH2F+/7DN2+mIslMV92+z52T9W2r2ZkZGRkPBNkG7I8j4m0s/zFx36TX/q9n+FvPvJn5IwCQayzsNrGKDQ4dPQWapUp1MBksjmNoVqcPblEa90hcnUG3YA40pid3UOtNI3bGWW4uQdna47IaYh7NWzbxXd82u0YRW2ya2YOp+eJ6xFH9s+kFmCayPelL76ForaHzUWNcqGC7w5oOyfZ7C7jORu4Tp/FswmW3Wdk9g7C4Qqbp47gDqaojI5TGRnDsCCfi2jUFMaaGrWygamJIZ5YuL0GOTvCyq/RHw5RpUdlbz84VzGzt0tu9NPEpeMi7x4jEw6lal9MUB5na/AwfR5hbWuBbksR85U8sV8l8FVRXky1blFuOFiWQsncL8qcToMUtHsD1tZX6PXOUG8s0SyXUN29QurSHfcsnY7JsDdGrhSSryzgujKy5wjFWllMkKZorR7C68+ksmlv6mwtdzFKR5m4/qdF34yK9cAO7qXbSret43/N/J2nGba/jCi4CoWCkIWdWrlJFViURKlF28AZpoEgpKItUfoEySqeqI8MrqCbEYahEDo1vLVbsYJDlO06lZJLqdAT9Rhy7kyPxXOu6BOffruHr19F7ZofxR57nWiTJtJcPOjDZxHtlAEsdkcfZtfyf4a1hwiTEbqezVbnHJ3WWZQgz63XvpZqWe4vd2Uj9wyKI/n5CTD07DGcceUjg89oTxjXunz2ZmQ8B5DP6AvjWsvGdUZGRkZGRsY/g2wG8TymkCvz0ImH+Ku73sm9p97P5tYSTthly23zwPGHef9HPsCHP/wBHr7vPlqbZxgdN9i/f5ZmfYwkMnGHEc5wKCajXcqFHIW8Sq5ykvLISUolmKheS9Qvc+LEnZxZ+hSrm+eoNyz2zU2gRRpX7T/EWG2MfkunbFxFb0MGXHiUvYfWmdsTsX/6Kuq5SVaXHyPGIFGmyRWXOXr1Axya1QnXrubhB4qc3sxjF69iunqEsr4XMyrQLNuMNy1UZYjnDklCn7A/EO1Yx66eZeB1eOATe+j2EszR91LZ9xD6yDzHFz7C/NKdeME8frLBVv+UENQZxmYTyo0+ut1CiZoivzKe5zLsWISujqoGWJaOboa4oUOv79Pvegx7Q7SkQwlRr3gW37oDRzuO07qGjcUZusMHCKMTeI7Iy/fF3zqRPyWOEZxOU+Q/ghbrVMdvYeK6XyRXnrmk0g1FZePRP2Tl/vcTJ6P43kH8/tXYVlPII08cq2KRHCM6QcjUJ4iGOF6bMFlBt0R9xeI5il2S2BSL54LMVfRRjeHmPorG1TRLB6nYTfJmTqRN6PTWcfsbTE4eYu+Lv4/dr3wzxVFZz0H6y+qOKBqJWsBri3Gz8g4O9P6QKWOFA/vG0PM255aG9Nt5rjt6G1cfuo6CXdm+8bmAVH8mmaVbxnOG82M5G9cZzy2eOK4zMjIyMjIyMv45ZIq35zHXHDjA237wF3nR/m+gWdlLfUQjUvo4cZcT84/xyMl7sXIhN16/n2YzoVgdMDZho0mFTRynTo7t1gpbrdMUiwpmbpM4/0F8632p1VTFvpaidih1O43NNdxkiZ6zwOzsCM1qjePHVpmoH6Bg7OYj722n1lM3vbjHvqMnqTUWUXvTlJJ9+EOHdttlo98W5c3jrDoY/hrNxjqavocHH5/g8eOTxBu3012YYnNB1M1PqJdN8kaEbcYUy32SpA2hTeJPc+6xKTodm/VVi0F3hLGpIk7QTgMjaEqFYbeIoY6gqDkGw0i0XaM8ukisPU4UWBBVcJyQ7mYDJdzN0Bkyv/gQfW8eu+AxMl6i0Rgldm3OHW9z5tz9bPWPoWg+M/u3mDrQYtDaz5l7X8LKKYvGRJeJ2QqbazV8t8jIWF7Uo0prIU9l/CiNa38IxdxFnO7p9uQoivg4axobp/8bSw/9FrFxmurhd6NPvQdfaaOrTbFusInC84sITVcwbFUcClGkEESbGEJWabtFPdVoBDUW9fE1Bm6LuPBRSs3TlMvSfTZCUzXR7zq1OowffBnjL/wPFOa+TtRDWrldOoBCotqoospG6y/xH/lFysMlqlaZquiryamBKEt0FwUh4wkmm9czPZO592RkZGRkZGRkZGRkZGRcWWSKt+c5c1P7ODr95cTdMrcdmuUNt93K1aOzNJICqmfQDxK2DI1arcZNY+NMWzqm22asalAoqDixhyGu2WULXe1iWRF+1GOrMy/OOczsLqCLctpbMYpmMdFoUjKhXE7IVz0OHq3xgmubVIqnaEx20UyD1Y2ErpewsHWSrf4ipji31R7QcXsib40zJzYh6DAzsUld3DdRX6ZsrRJ6qxRLHmYuojcI6bQ0Fs+6oq7j3Hb1CxmxSww6PRZP3Exr9SvQ6hpO/gyDKKKe38VsdYRaORLtslDIUyppjNRVhstFBusVYtE+7E0iZVPIZg+Gdw0Fy2BszEfVBrT7HQIfckaRnG6mASXsShG7OYZdCJltzrOvZrC/OM6IPqRcOUFf6XJseYbTrSKbvT6abWBVHIbKw8TW/TT2mTSu+w4SY4LzgRQugqIK+dr0z/wZmw/9f2h0aI4uMzK2gJW7jzBYIBpO4w3mCP0D6MZhoniMwC0Tu01xVAgGBng5LDWPEqokYYCpJgz7Awp2wHVXFSiVe7S6Z+g5LVGkDLgxwa7rfozZ234DrXKQOBiQxNF2pZ6cRDx2YlGG7p2iuP6fKXT/Aqe3wv2PHOfv7n+Qh/oOgbQe9Lq89qbX8savfBNaYZK5Xdds55CRkZGRkZGRkZGRkZGRcWWQKd4y8IIhJ84s4DoKR/ceZKY5jZ6YLC51+ORDx/m7e+/j2MIKSaRjGSalgsVYo8JYpULVKJKPy9ihQlVVKSVlRgoTiMSsrB2jXAsZb1ZQQthc7eO3A3A97JxKY9JkYeMBut1HsAsnWVx7gE994hx339ljfUtDL6+h2AvomkFv6NH3faxCEd1WqNWr1MoFQvcz2Opn2Hvwfm54+b2Umxusr4WoyjSVyjjjY2OU7TG6y6MowQjV8VMUJt7DzKGHmJhtUZk4SWu4yuoCNKy9RK3r8AYlzEKLQq5OXX81heiQKEfUPewRxohjgK6U0MI9BI5Pr3MOXQ8pVcQ5pUDg6qwtd5hfWGXgO0SWysT4FLdfN0PF7HHqbo/1Ezr5ymNMX32S2vQYZ88aLC+sY+WGJNoaYXQSq6az96XfiV2TbpsyOMFFUFRU3aD92IfZvOMM+uAwxYKoZ2+K9fu+Bn9jTshrgB+7RLEh+ttkZb1HFCVEfoIe2xTMPIZii/c+Cl2iwMdxF0Xe61TKIY2qTi5p0N+KWVpeoTvYwmjchH3gZ7EmvglVtUWXX9wF9gKJYoq0Ok3vH+AzP8ZDH/59Hj8bUhudpdCIeWyrxUMroow1FWe9z1VTe/nXb/o3vPa138Bo48oOqJCRkZGRkeroS9QAALkiSURBVJGRkZGRkZHx/ENJ5I7IzwMcv899ix/hkdW7We3Ok2R7dXyWlfUNFlZOUy6qFPIFHDdg6LiEUSRGCOimhq4q5HSdXD5PGIT44ojDiFAcum6kkS+lm2Yg7lFUDc8PkJFJS8U8vu8xEPlFUYyl6RRylshTJ4jlHnGOGIQQi8MXeckCpQujlm44f76P5BAVxRElCnlbXBN1MvUcKhqO54hbInLFkJyt02ubIk9FtMPCsEQdk5AoUBn0QTOlO+xQ1M0hdnU0TyNqD/AGMBy20N1DbJ5+EWbtQbzcB4j6L0Ltv4FO8A/kxj9KpW7S6wZ026L8ZA63O0YU9zGKJ9HsnpDF+c3F5cb50t1SVc10L7Vev8dMs8QNhw5SHh3lsRN57r+rSnl8jZk9bbxhn/lTZ0SbDBLdwg03mZi7mtHDP0eudiB1wb0Y0r1U0XJszf8RGw/+CUr7NhTzcZLCXQT9a3D7t2COPgj2Er2NCYrlRNR5Qwi8I+QXCdkkNOsNLNMQkpfK0mUC0V+OK4+IYklNI5caSl0cTXFumVhNmDjyrTT2vQnVqJBElxGxVJSWupb6ixyy70Rffy8f/vgnePjckCSXY252jEZRE/0l5KZJuan03SEvv/mN/MwP/sZ2Hs8dPnz3KX7s7e9PrQOnRvK857e+DTXbEyvjCuPd73+IX33nJ9NxfPt1k+yfbfAH/+fh9NprXjjDr/7Ql6WvMzKuJH76P72X9921IKc/fPtXHuXR02t88sGVdG7zM99xK1/z6qvOJ8zIuEKIxST7Dd//LpY2xJxbjOO3/9irednNe7avZmRkZGQ8EzwvFG+L7ZP86f3/AS/us2/0WprFCbHIlQ6QGSlJLA3UkHqvSCygNFVF1dR00pleFkNEjpJY/C+We7spynklgTjkn3QIif/SDYi3b5LX5XmpbJMKOHnISzKPSOSRZijOSCVVmo98t32v5Pyw3D4h/qSmmYosPz0j8hF1Fv9Uua+ZSBDHMuKoeK+JQ5XpZJ1l/WQe8tx2kcl5hd56b55HVu5hc+Mc/XmX+ccfxwhGKCgvpVj3WGrdw8LpEkZ8ALv+OGb1ESxtjKI9w2Z7gfW1Fm57N9XiXkqjZ9Fy8+RyRdrtDp4ro5+pmGYubdPKyiY5NWDPZIPpgy/g5MIEx45pTEy0ODC7hu4/Rn/LRbem6Ds9BlqNqdt+kULjOqJgIOp7EaSlm2axdvx9rBx7B+WRc6KdNoMtg0HHSPdvs4oxg76K66nki0IukZMqC01NF3kH5AyoFCvUG01CIaATp07iOkPsnI5l51OFapKI9vgFtKQi5LCbxuF/RWnsdiFvGYn10hFLpYuxlH248WGUxT8m763Tanv0A4+BaN/81ia1isloqYKh18UdJTZbQzq9LuOjTX72h3+JV7/o9ecze46QKd4yngtkireM5yKZ4u3Zw/r6Ovfffz/79+9n9+7d22fh5MmTnDp1ihtvvJF6Xc4bnls8+uijbG1tcfPNN2MYYqL2BZIp3jIyMjK+9DznFW8Dv8s7PvJjTI5N8uV7vpuR4vT2lYznO8vdM/z1w/+Vj935IKc+6DA1dRIrb2Jr+2hvVFjdXMMsbmGX+mIC1GVjscDemVuojQ84u/gp5k8q7Jq6lfHdLbrOw5QLE3Q7A3q9PmtrDppq0WyWUuXYdNMgZzocOz7Gw6cLFOtjWKxzZGae19w4TqNeEXkUWepqLBS/GaV4mB33dOO8pVt3+X9z8o7/QexUsOtL9LwlbMvESEZw3B5REBENDpLPWyj2Mc6d7TIyWmBmukGjWsMTac6enqfemMCPNTZEm113SKWaY3R0LLUs7HXaOI5Fbe5rGTn0TRi5kW2F4CUeHakLbI5wsIzW+d+w9X6WTi/Ta6tiFqgxOTtJaSTPufXj5C0NO87T6aoc3nMbt930KjrtDqoZClmZXHv4Rq7ec/N2xlc+meIt47lApnjLeC7yTCneut0uCwsL6Q+TFygUCumeusVicfvM85s/+IM/4M1vfjM//uM/zi/90i9tn4Xv/d7v5fd///f58z//c17/+ufWD3Ou6/KqV72KY8eO8aEPfYjrrrtu+8o/n0zxlpGRkfGl53Pf9s9RHlz8OD5DvmLfv86Ubhn/iInybr726u9j954aRlVhfSHP/CmXxx45y8L8Ov2ODeE4mlKiYDcxlQbz5xakzyu1ag03bDEMjpHQRtdMBv0hoR+Qs0xqlRxjo2UxibZx+l0MSydfzeMN6qiRQd48y1hNEWkNkf84tvjbDTQ6I98GxUOX2C/tvELL2/gA0cJfkNOHDN3TrM/7eFslinmLXHU1tW6z41l2jcxwy9W7eePLX8OX3fYCbjx0FTcevUa0SeThJehmjs2tIZ6j0axNUCpWcQYRK4tbLJxdJeAAkzf/POPXvhnNrBAFfVGHnZVuipCHVDi2z97Bwqd+lpOffidnz24yCBQGYYhDjKsEbHSkktITcm1z4tSSqEcbo6Dzspe+hO/9zu/lzd/6g3zZi95I3s4WIRkZzzbkYk7VjPTwg52DqmRkXCkEYfTZcR1G5638n26k98Bb3/pWbr/99lSxcuTIkfSQr1/60pfypje9iU9+8pPbqb9wpDInktuHXGE4jpPWXf59Ir1eLz3v+5e2un+6CIIgPb7YyLEhLf3a7XbaxqcLzw8/O64j8ezOyMjIyHhmec4r3k6sP8je0SM081PbZzIyPsdoYRe7x3dTHOsRuw3UYD9+6NAPH6DX7RH25zD1Ms0Rm317G4Sc5tTph/EGMWNjOlZ+i95WTNk8QKVYw3V8up0+JK64XqBZL4pJu8O5pRbDcJIDc7exZ3SUqfoydjIvZnImWz2dB87qPMJX0mYPpEq3i02KFBQ9R9L+ezj7DoqhxcG5aV50615e+qKjvP7113HTNS+mZr6Q2YlZXvZymxfe3meyMqDo6dywbw8HJidYOr3IIw8/yomzZyFvoJgazkBM8MT6wjRUNNUXE0yXwvRXsuvFb6M28zKSOBDHpSa5CqpeIPZ7nPn023nk4z/I0sp9LK4qbK47VKp1tJzCcmuNxfVltlqbor0mgWeJhbvBVQdu4ite/kbCJ0xum5Vx9k4e3n733EDaGaf784lDKi8yMq5EinmTekmjUdaZGi2nY/mz4/q5bUyf8RxmVHxvyzEtj3o5nyriLozrp2tYS4XRnXfemSpXDh06xGtf+9r0kIq3+fl53vWud/HKV76Sf//v//0/UTo9Ve644w4OHDiQKvquNDRN+0d/L6Dr57eLeaK14BcT6fYpFaKve93rvuD+uBxM00zb+HS2b3qsIuZTZjqu8/YX7r6akZGRkfHUeM4r3truBpX8s2P/hwceeICf/umf5qMf/ej2mcvj3nvv5ad+6qf4zd/8zR2/8OWvZH/5l3/JW97yFv7oj/4ondBdDrJeb3vb2/jVX/3VdN+MJyLf//Iv/zK/8Ru/wd133719dmcGg0Fa/s/+7M+m9ZH1usDm5mbqLvCHf/iHYgL77FiYKYiF44jNkWtHmdwVUp3YYHJvj90HfUanPfT8gOX1s3SGD2OWNzhzbp7A13jFy27i8JFdQs4VzpzR6bkRWq6CLo6hF9BqbzEYtqk3bBLN5NHHPFYXu9RNlVuvLbNrAhbPbPHYcsBq5TugcpOoibddqydDEbPNPO7ih2jf/Z8JOqusbx6jYMHR3TdjhAUWTvZ4+JMzzN/9Gpyl6yEMiLyThL1F1OEQUywgNpak0u0BWp02ZlFHyfkoVoBuRvT6q3jB+eAOV73yP7L/tp/ByjfPu5Ymn+vHJyNRDFTdwtv8FA//vx/jzIP/Bc/cpIuPbpeplGsomk5tJM/EbAnVCGn3WpTKJWan9zM2OsN1R2/h1bd/hZDNc9sFQhpQyMAb8kj3OczIuAJ50Y1z/PbPfgX/7a1fyfd/822E4ln/2XGduU5nXKF819fdwm//zJfzX8XxxlceZeD4nx3XT+ewvqBU+fVf/3Xe+973pscHP/hB7rrrrlRJJq2dfuZnfoa3v/3tabp/LktLS6ky77H/n73zAJCkqLv4m5zT5pzD5cwF4Mic5KyARAkiShJBBRVBRAXBgGBWUEEMfJiQLDle4HLcvd3bnHdndnL+6vVtw7BsOjjgDuoHfTPb3dNdVV3TU/X6H7ZvH1kj2VM4rl2zZg3Wrl37LhFwf4D99nvXHINf3XQSfvnNEzBvmhiASiQSieRDRXezYOT9x5JVLU/D7fCgPvujjw/117/+VRHFLBYLjj/++JG1E0PXgAsvvBB/+tOf8MQTT2D27NmYNWvs+CK7du3CSSedhCeffBL/+Mc/FFP8yc7T0dGhPMFjnIxnn31WiSvCp6wqFMn4xPXpp59WjnniiSciNzd3ZOvYcBB55ZVX4qWXXlKOyfKr8Up27NiBs846S3mlK8XeCBr7flnV+iyGg43IscTR09shJoxe5OTqxaA3iVhcA3uWGYlwGFGfD3p9CjqjATn5+QjGNBj2hVBhtaHWmkSN04A6ZyEKdDno7dKiY8AAu9stjhHAcP8g4t5BZDvjqC7TIl8cPze7Au39WYiXnQ5L4XxxsSm6jSdGilGTzgxzcBsim36FwSEv/EginPLCYTEjEhvE9pYWtDRkIeIrR3drGDu39yNuHkDaEkUg5gZcaTQNbcfqLS3wBdywOtwwi3J7B4Ow6J3IcpvQN9CPrIpTULrgu7BkL0Y6FRVLYqQM4yBGdBq9FQZEYRj8O1rX3oGm5s3QmKywWYzQxpMwpnVKwolgJIBYLAyDUQOdRoeAP4JkHIiK9p1ZPRcXnnW5aJf8kQN/fLFZjaiv8OCopdU4Ykk1ygo9e3VCJ5F8GBgNOnicFrjFQrf5bLcV8+rycPgBZThoQQXys6WLuGT/w2I2KP2ai8moR1GuEwfOLcHhi8qxYGYxnHbzyJ7vnUQioTyApCB22mmnYfr0t6263WLccPjhh6OyshL//Oc/leQCtIYrKCgY2WM3HONt2bJF2R4IBJT4cCaTaWQrH+6klePT4o1juLKyMixatAhdXV2KeGS1Wkf23A0fjG7cuBGbNm1CNBqFy+V6y7JsqtBFksfg2JKfzyxPJqw/x4HclwIjyz7WeJAPnv/zn/8oLrlHH330yFrgX//6l1JvjidpMTgWjY2N2LBhg/LAerJxK+EYmnXnQ+u8vDzxm7z7R5l1ouDGMTAt0XhtVDdQ1nE0dEflcSh0sp3H2icTnxhb8gE4z1NYWKi0wy9/+Uv09/fj4osvRnHx+/fYYV0cNpOYD+2+Xxv0+594KJFIJPs7H3uLt30J9enmnpiOc1BFAYs/9uShhx5SXseCgwAOBvgj73Q68be//Q3Nzc0jW8eGAwlatWVnZyt/j46XMTQ0pLxywMZBAC3ZJoLn/93vfgeHw6H8zcHVWDExOJjbVyzetGJgNDToRUtzP2zGUhS650Abc2GgpxvdXU1oahCDVLhQWzUbLnc+LDYgOxHEYeEkbsgqwm31WfjuzDxcKwZMV+fbcWOlA787tB6/OmgGPltegSKLA3pzEpU1VsxfokVhTRhbdrRiR1cQ+Qddiry6A5FOMY7HxKKb3r8Fxua/YLivF4PiOrUNRxBOOxCOJeAPDsCdbRbXPo7pc3fh6NPX4uCjh1E3LRspUfZNzWH8d9WbWN/eCmdJLhxZxQh6c6GNVsFtyIVVH4HRloeaZd9H9dLbxemKkIz7lSf8E6HRGqDRWRHtfQPB1VdgYP3PEInFYc/Jhk5vFe1oQ7bJDLM+jkAkiKjYhrQOweEYfEMBOKx2uBx2JJIROJwmuDyfjIl6rseG45ZPwzEH1+HgBRVSdJN8LKivyMVxh9SLZRpm175TJJBI9leWzi3DscvZr+sVd70Pi/POOw8rVqxQxmEcV6lQZKOHAt1SmdXzuOOOUwS1Aw88UElGoEJha8GCBYrVHHnmmWeU/bkvExaoYzAKcddeey3mzp2LpUuXKg9jud9hhx2mPMidCr29vcoDVx572bJlynGYkfMXv/jFO8aAPOeDDz6IxYsXY/78+TjiiCOUMvIzdK/N9JB4r9A745hjjlGOzwfJrMvy5cuVRAVjwf35UJnl4H5q3VXvlE9/+tM49dRTFas3joO5jfWkENjCcB0ZcIzM47B+rBvLwOtIAXQ0rOvdd9/9Vnvxc/zM888/r4yRP4jYghKJRCL56JDC24eI+iO6Jz+mFMb45PGqq65CaWmp8oPMwdRY8Li0kGPadQ4iOEDg09LxoMj2m9/8RhHVPvOZzyjrRouCqkk9n8hSzPvLX/6iiGvjwaeQfGp4/vnnK09nOcjKrK/6fm/GrXi/6LRJhPxOePvKYTbnwmQshSZeg5ysfOTkhzHkbURrRw+6gmmYNGZcXFiJu2rrcFV9GQ7OdSFP1EWbSkKXjoslBrMujvps4Ogi4HxHHD+oqsAl8xYgpLXiqTe24X+vvI7tnV3weY6DsWAuNOkoR6MjpRkDnQXpwHaY+/+MjrbVaO1uh97Ip9V2BPxJcT3EQDVYjWxdDTzOAeTntWLm/D7MmLcTuaZuGPuSyDFEYUjoYPDPRaFjJnJywjBbQijMqkN97Ry4y1bAOe27KKg/CxqkkE5OFtBXA53epgiGg9vuxsDKLyLU/SrCCa0YMJqg12kRi4YxHBxmLgrYHQ6YTAaEQ2EkEim4XB5l4XHC0YiY2ByJebMX4c3Nr701GZBIJBKJ5JMKx0tnnnmm8n7btm1vCVgU1xjKg2Osr3zlK/jxj3+Miy66SNnnsssue0ss40NYCndz5sxR/s7Pz1cEKVrPUThSx2MU8XgMelOorq30nnj99ddxwQUXKA+AJ4LZWU8//XTcc889irXe1Vdfjcsvv1wRCJl9lNZfKrfccgvOPfdc5ZgUtOgFcsoppyiWb/SCoIfF+4Fx8ygccqzM8/zkJz9RrMZYF55ndKgXuo9SuHz00UcVsYxlP+OMM5T9OI7leIRi3MEHH6yMh1WLN7YjY75lWg2yDSmyUaC7/vrrlXbk5yjG0ftEfZCtwrLxfLxuvM4ULpuampTy0FpvPGtBiUQikeyfSOFtHyYUCinCG03wr7jiCpx88smKSTrjgEwEBwpnn322Im5xgDZe1qcXXnhBMcPnIGM891UVurhyIMZBAV1ex4LWbTwfByI8P5/Y7RdZtDRppJIW9PfH0TPQjIA/jLDfhuCwWI8gKspyYLB4EOzsw/UFufhSTSWyDBpE4xGEYmHEE1Gkk7G3llQihkg0iqBYuK3EoMcXXFn4rMWO2HAAVkceqpffAUfJcUgnIhMLTTorgn1r4N1+J0zGXljcFlicOtgdFuRk5yPLU4xIyITGBi/aO7oRjZgw2D4LXTsL0d8eR6jHjGyzAbNr8rBg2hKUF+Vh2Nss6juEHIdZ1EGHVO5Z8My4BSZnrZKxNJ2e+JpptXroDDZ4e9/ElhevQOvWn8LiMSO3tA6xtE4ZXIbFgDuVjNNWD1rRDygUajRJZeKg1RhgNtqRTGgx7A+JwbkflaW1+PRxF2NO7eLdJ5FIJBKJ5BNOSUmJMpbj2IvjP0JLskceeUSx4GL83WuuuUZ5iMq4cHxQy3EjoTD35z//GV/96leVvykCMe7uv//9byVusArHdk899ZQytrvtttsU6zd6TFC46unpGXfMp8Jzv/zyyzjhhBMUDw0KSj//+c+VWHUMV8IxLFm9erUSMzgnJ0exvqOrLbfTk4Ploqh15513Tir0jQddSvmQmg+H2T60tqOY9bOf/UyxsqNAyPNxrEo4HrnpppuUh9QsF+vJsrM8zCh7ySWXKPvyM6wjx7ZZWVlK2/Ch9q9//eu3XFgpHFK0nDlzpiL68Xi8LtyPZeJ2uo+q8AE125piHo/Hh9q0fnv11VcVqze6EWc+tJZIJBLJ/o8U3vZhOEhh3AeaypeXl+Ooo45S1nOAMlEKdbqc0nSdMTH4+fGSOaiuC3xCN1msNVq7qVZxHCCMJRbxySEHgiwnn6byaef+gEajQzQ+jECiAQl9C6AfglaTEnW2isWCRNwMa9yIm+uycEiWBeEYrbYiQCoGzSQL94mJfWOxEC4qsOK7yxagZPEtMBedoGybKGFBWmuBPdkEc98v4R98E3q9DrNn1aKo0A3fUDcioQByc/JgM7rRN9SJNt92+KIWbNhcimf/Z8SmLXoMDNthdEeh0fXDkPbDbGpGcGAntBEN3BUHwD7vAugLDhPXU4u0kk11YnQGK5KJGFo3/BYNr30FPW2voWvIiObOCHZ19qK1swdDvmHoxIDRbrPCJPpVJBpXhEiTWS8GrhbR3noMDQUw6B3GnNoDcMvVP8IJR58Mh9WJ8qIaOdiUSCQSiURACzJaPtGVU02uRcssuj6qIUhU1Ji+ra2t73DZnOw3lS6TmfHTVOg5QSgSjQfFLApoFJAocnGsqFJUVKRYtDGjKqEIyIextMqjCJgJ60MLOIpmkz1cHg+KfhT7GPeNVmOZcPxaX1+vCH5MNkE4ZmXsO3qT0EIvE7p+suzq2HiyNmQMZ469aelGL5JMKLwRxqpTYR2ZKZXWeXz4rcI2+/3vf6+8UkSVSCQSyccHKbztw9BtkwIXn0aSQw45RPlB5+Ai03R/NBzYcLBGM3kyVlw4mrH/97//VWJKME4IBwwTQdN5Dsx4fprkj+XuqsYWocsDB4p7I1bHh0JaA40hiKSxC3pzFFl5BuQXGZGdZYU2YYJ3APh0jg5H5hoRjkWQYhKEEVFtqks6EYYXJgwWn4egbenuLKEYv31SWgtM0Va4un4Pi7ZLDPq06GnrgK+/G1l2A4rznYiHBzDQ3QyP3YwDl9Vh7uJi5JQb0BtdhZ3eNUi7osirM6J4mhsOhwcI9yMa2IycvBzkzfsqXPO+DFturegw4tqnJ06goNHqoDfaMdy/A28++RU0vn4XNImEGPjnQpM0Y8gbRVvfkGhHE7KysuGwW0UlEqLfBDAwNKxkO3S5xTpNWgysfWICEcPSOYfi9hvuwXmnXop50xeNnEkikUgkEgmhsEUBhsLWaPGHQhwfrtJ74bHHHlNeCa20Mh+OqmOxCa3rBbRWZxIBJsXi8ShMkbHi9KpQxKI1F5MC0NprInhsQhfNsaDYRbZu3aq87ilq1lZasN17772K9RrdP/n605/+VPEiIep+bDvWjeelJdtEZHpvjOXJQXdRwnhxdLnlebnw/X333adsY1uxbESNDcdx/Wg8Ho9iSbffjKElEolEMiWk8LaPQmsxZhplNlD1yR1/jPl0jNCMfjw4uOLAgEIZBxPcd/QTS5q28xy0diMTWdARDk7MZrMSx4PHZpbVTJjBisekZR7PO9nx9iVSqTScHjOsdid6Ok3w+5PQGP1Ip7QID+eg2pmDk0tMSCejSCVj0NCFcg8XUzKABn0FnjIfhpS4PoyjNh60dLPGW5HT9Ru0N76Kpo5exKMJDHcPort5Fwo8Thy0eCY8DjFQ7m1Gab4RB8wuQoFVi+LsJKpm7ED59D5kFYREPXbBO+RF3Afk2rTIKT8C7iV3Q192iiiHHila7k2CTm8RbZFCx5a/YNtz1yAx9IYSX26gdwi+/kFkO4zIy8tCQmcSbeiC2WIRfSSBpBj8W2025OUXIC7GqYMDXtisFjgdbhiMVsyomY/pNRO7OEskEolE8kmFmUYpwDDDaaY1Ga2iKNowoQLHXLR2u+6665Rte5otnmNGuqzyWLREU4/HDPVkosymHA/y84wnN5F4RTFQHYeOzs6qomb/pHXfZCLhWKgJDGjVRiszxr9jm/CV7rMUFmndprqHqhZlU8l4Ohm0MiR0J2XcNp6XC9/ffvvtyrWj5R/H0YR1JHxIPhqOt8cS9yQSiUSyfyOFt30UDhw4iGAwWD5JVPnsZz+rPPWk1Zn69G4suI0iGIPo0nSf1m0q3MYncMw8mmniPhHqIEiN3UZ3Vz6JVWEcCw4QaWXHOBj7k/DGZKLJZBrxUDYGu4qxaX0vVq3ehK7OKJKpXNSbdcjXRRBPvO0+uqdLNK3FzNCb+MzQH2FMx5DUvNNFRIWiWzKwFdrGb8Opa4MzpxDBSAyxSBrTKqfh8GWHoqwgD/7BTujhx8xpBSgttsOU7IO2zwf9YBrFLg2q85xwowyacBLxfj/iUSOipecjWPpTRA1zkU4ExckmsXLT0MrNgYC3GW8+cy12vPpt0VBdKC4rREmJBw5bTMmG6rGlkOUxi7IbEIrEMTQ4hIDfD5NBD7cYbOqNBvj9w/AHfGICkURE1CcUjCIYHL//SiQSiUTySYfJAgjDd6jCG8dvTBjAMSLdIZlMgZZWjGlG1BhmKur4bSx3SYp6N998sxIHjtspEtFyji6b3/62+M0f2Wc8KPLRGo/Wd6or7FhwHzXW23hhSNRxI7PsT+baORZ8UE2+/OUvo7u7+10L4+TRyo1eHkQtDz06JiOzDccqm5pkgQ+gR5+Xlm47d+5UYu+pZVTdhMcaxzOm376UgEwikUgkewd5Z99HUbORMsYGBz18+sWFpvxMhEBX01deeUXZZyzUQQKFOkI3UPUJGl0I6GrKmBcM3LsncMDC2HE0q1dTs9NNlQNBi8XyVhy49/K08qNCq9Mg7A8hGR2G3uhHa08PdnV40dHTi/buHdCGemFJx5FOxaF5j0s6lYA+Fcapgw/g3IFfQy+Ol9K+U3xTLN3SvfB0/kyccwfSHBSaNGIAZlASEuhtZgxEAlizeQcatg2hPGs+5tYdgqFQGi2dPdDE09Ak/LAk08gyuJFj1aMitwKmnMMxUH09up2fUQQ/TWpywUujNbFh0NnwCFb950KkB19CYZ4H8XAIAz1dMJt0qKgogSvLDJ8/AK8vCqfNKQaRQfjFoDqZ4vXXwecLIeRPwuHKhdXlRp/4O8AYhPOX4vTjdvcViUSyf9LUPoi/Pr4Bf3tiI559o3FkrUSyf7NqU7vSr//y2Hps2NE9svaDYzyR6c0333wrFq/q+UBrKLpREsbbveGGG5QsmxTm1Lhpo4Uy9fhjuYzS8oqJECh28QEtE3nxOEzgwGOSicZzFAOZLZVJGNrb20fWvhuWgQ+DieqWOZqGhgbltbq6WnndU9TjM3YardjGWug5oqJa3rE8Y7VNJmobUhwcqz2qqqqUV46HxzovE0qoQh9Rz71582blNROKbns7vhtL/MRL2/H3Jzfir09sQFeff/cGiUQikXxoSOFtH4RPMWnxRpiOnO6ltFzjQiGNT88oojEz1WRwQMaAshzAqUId3UQ5iDjnnHOUv/cEPt1kAFzCLFGET0YZC4RJFSbLjrovokhEGi2y3DHorF1I6UOoqC5FRVUJrDYNUpoE4gm6UyQVi633sqTFEhdj4aRGhwU9fwO23oNUOgGNjuniRQl0FmjDbcjr/xXcqXYkUjY07NqJzds3Q5PWorKyBDFNEGsb1mJXTydczjy4zAXYsr4ZW3fsRH8whkAihSgGodXFYBLvTNY4uvQnotl9HaKOemhTYXGsia3cINpBZ3AgGetG6/rbsOXFryM81Ibc7ALUVFWirqYa6WQKzTtbEfTHkJ9bDLvDjbaWXgz0eWHQa+Fw2UT5gQFfCMFwTKyzwO3JF+1oRShKEc6BIw4+Akvm747n8kkkEIpi884ebBVLU9vgyFqJZP/izS0duPOB1bjj/tdx3z9WY2AohM2N3crS1fe2RbREsj/x8JMb8EPRr+96cA2efrUBPQMB0ad7lMXrnzw8w54yOkkC4YPNz33uc4pnAd0+jznmGGU9hR+6NTKOrir2qDCbJqF1WSaq14SaVCATZs9k3DG6iY5+EKsebzxhkFDIokhHqzEmGBgNkwioLqAcwxK6yfK8mVB0Y/IFilN0dX0vMOkEHwAzvMpYcYhHw2z9FMBoVci4dpnQEo1xllUBjOIi3UQp6nEZjRqr7be//e2UPD6WL1+uvDLhQldXl/JehRlRGYdOdUvdG6RTafz0gZfxg/texQ//uBLbmvtGtkgkEonkw0IKb/sgzELKmGkcCPFpJAPNchDBhe/pIko4KBhrAJAJBzF0D6VQxx94Dm44EMp8OrqnnHzyyUosDh6PTzjVpApMvb4/kkwk4XG7MHfOLFRVFol214qBZgqhYAQ2kwMBaw6GEmloUinwSfL7WcQQFo1RPYZbH0Vk68+QiAWgNbqRDLUhvOW76G5+Dv6kDiabFXox2NUmUtDGk9CmogjH+pGb50R1TTHKKrPgyk0hkupEJN6LeDqO/PI6uHMK4BseQsw6G7Hq29Bj+zSSWpv4PCcL4z+1JmmNASno0Nv4b+x44Ur4dv0LdtF/XFkedNIKsK0dwXBEHCUNb38A/V3d8JhtmFNVjYrCHOgNWhQWUaCrgttlFzeXlKhtWvTRPvT29CoC3JFLVuDGS2/G0rnvDij8SWL99m586bb/4vLbHsW37nlKifsnmZy+vj4l+x0fGoyeuO2L0DLilltuUSZldHH6uKHhNzydEt/yFJx2M/7xv0244vtPKMvv/7F6ZK+pw98puqFNZn0yVWh9oj6o2t/YsGGDMjn/1re+NbJm/4YP/1if2267bWTNvo3Sr8ViEL9rP33gJXG/flT068fx8pvNI3u8P3hv2D0m2J3tkzHWfvCDHyiiC0OAHHHEEUof4Pvf/OY3iqBE+LpkyRJFEOK9he6THNd95zvfeSvG22g3RVqC0cWRyQ14rNdff10JF0JojTVjxgzlGDx3c3Ozkizhi1/8In70ox8p+0wkvFEA/NKXvqSckzHhGEvt1VdfxVNPPaUIh7TUYz0I79tz5szByy+/rHhHcAxL7w0+DOZ9nQIdx5Gsn4pqXTbaymys9dOnT1fOz/AqDNPCbKu0KONCEZHWfFzU+wuThX3+859X3l9wwQVKAgY+ROb1YPvzQbfqhspxNx9i85oxacK6deuU/fibRFgfjqkpmPLhNOuvnpttze20LFThbwKTTNAVldueeOIJ5ZiXXnqp8h3hGFvtH3sLjXbkfq1k05djDolEIvmwkcLbR8Dop5GjofsA4UCMgyA+3cxcOFDhAICDFMb2mAxmReWgi8dlPBAOOhiLbU8D8KrwqSiPyUkNB3ocMEybNk2xrtsf0eq0YrIXRXfXIOw2DWqqS1BQWIgQY5H5A9jmT2G9PwkDBywpDpbf2yJGO9CK5XW/Dr6YHqEdf0P3G7ch5t2GztU/QPPOF+FL6eDJy0Vefj6sZjOKcnNQI9rbYjIgEArBZPEgK6cUFocFHT098IsyurLsyC8phT0rGzpbNtIl5yNedStitkXQpKNimWwSq0VaY4Yx7Yer/yHEt/0Ag7s2YqgvicK8PJQUF8CT5UYwEkZjUzOMot/MnF4Fm8GEjqYWDLR2is+mEA0nEAkklWQSFiPEZ90oLymEx2VHwDsMg8aKFcuPxwWnX4pZ9btjrHxSicYTCETS8IeSGPDu/Vh3FOk5kWBQ6fFEDE6EOTFibJ/xYvPQfYgTAU5m9rbry3uBogzvef/73//GjI2zr8FYS7SkYCbq0QluPg4o83FOfMWi1+sUS85ANK0svsDULYMY/+gb3/iGYt3NUAa0jKEL3XvNbqhy4403KlYwDHi+v8HvHgUKiiQfB3hPYn34YHFvCwp7G61WdOyRfq0VnZz3aN6v2a8jkUmsxqcIx1954veV0HuA92H2eQqtFGqY6IAZ6ZlkKzPOLwUuCm4cc9FyTA0/wvEiP0vBZvT9nAkFGOSfllgUmpYtW4a7775bVC+tBPf//ve/r1h+UbyjFdjcuXMVj4pbb71V+fxkFly0UGN8OY4zKUqp3+H7778fZ555pmIRR+jOyrAkFLU4bqQ4xvNxPMrv+k033YTvfe97yr4qqrA2us+M14euv/56pa60GONvINuGC8endNFljOLMMTh/2ygy8vt2zTXXKA+lKRBSBGN7ZiY/4HiXf//sZz/D/PnzcfnllysJGwhjvLENaJnItmP91XNTPOW6zOQTvP4sD4/D7wXvfXz/8MMPK+1GMY6/caMFx/cD+7LarycSUyUSiUTywSCFt48APkGjpRqTEWQuhBMQBrbl0zU1g+loaMWmJkWg1dlkP8yMy8YncbROY+BXmszz6eL7gVZ0HADStYAWBWedddZblnj7GzqtDsO+IWxctwmtzW2IxdMwms3Qm4yIJ+Lo7u/HLxqG0RlJwYixXUmnslg1Kbw6mMBTfQl4bHbY7FlI9z4HY8v3oI9tR8LoQMpoRp/Xh4bGRrS1tyGVpviVjZysHBiNOWhtCmL7lgH4hzWiDw3AaNDB4xKD95QWTf0mdNkuhmPG12Cw5IhZP5/UTjJo0xig0ZlhCL6Jgv6fIyfyImbWVmNadR2MmiRMDIgs2sIo2iKaSEJn0MKT5UFpWSkqKsqRl50Lo94IsyiHy2ZERWk+st10VQ3DoE0jx+NEZXkRls1ejOsv+BoOW3LEyIk/2XAAzLh/XOieu7ehFQKf9tNiYTxLK07qOMDnhI1P+ceCVgJ0naHr+2QPDPYGvJfRgpYTwbECXvOew/sMJ3j7y8RBtVR5P+1HwZHWJGybvTkR25uwXDqdFumk6Ndi0Yv3U4GhClasWKFMuGmRQ7GSFjK0/qGLnc/nG9lzz6E1EK3HOane31D7ixq0fX9HzYypfh/eKxTdKTy1tLSMrPngMeh1u+/Xol8rotxegO3B+zNFNoprFFw4PqPFFEWjp59+WhlXjcWCBQuU/Wi9xocrtNTigxSK1zwG2yfT6o19iesodvF7xu8WP6PeQ/kglQ8HKMYxMQF/F5isgcdjvOEvfOELyn4TQUGPlm68RzEpA8OkvPbaa4pVmCowEpadycFY/p/85CeK2Md9aBnGMo7u7xwHc5x50UUXjazZDQUz1pUCZSYUHnlc/qZR5KN4yOOyrXh/4X00s224PwUwil/33HOPIrZxX1r9ff3rX3/Hvmwn9j+Ki0xIwYfZzDarQpGNAhvrxmPxvDw/ry+FxdHXk6Ipf1uZdIH73XnnnUobnnfeecp1YN+gwCqRSCSSjwcaMVjeN0fxe4mfvXgdKotqcELN5AOHDxr+WHOwwIkjTdzVJ3a8BBwAcTBE4Y370MRdjaE2Fvxx5lNFTkAZn4KuAlu2bFF+yOlWwAFGZhDZBx54QPkxJ3QL4KAgE56bT1v5Y6+6FxB+hp+liTyf7qlwIkgxj5N61YWhpqZmZCuUuCQMJss60tJDjR3C/Tjw4mCCAzt+9qPmN6u+jWef+hti272IGZJI6U1i8mdBU0MfooEQDLo0ErDi9IocfLUkAZcuhVBqaoNvfrk4TneIOcfaoQS+05yEz2xHcbYTw0E/eod6UVNfhZgY3A0O+1BdXoKorx8hb79i8dY/6IXb5UY8lYbFWoh42IOeTi+mzcpHHLsQjw0iEc9C2HIIrDXnQGPKFyeNiGUyiwINNDoLNEkv/C1/QKL7PygT/SUntwRerw+vvbEVMXHOgw6dj+7+Qbyyai2SmjiynDa47A44LTbx2SScVhvcDidSopKd/f3ielphNuuwq6UZoVAKWphRWl6E4w4+G+ed+UX0DfWhNLdsvxFNPiieX9WEr9z1tLhMSRTnWvGvey7Y/TR6L8F7CkULupVzAsR7SiZ0vaMLEN1hCL//X/va15T3mVx55ZVvTSBojfBBQ9GF1h2MOcSA17TszYSTbVow8R7Ke2DmhG5fhNaGTJBDKz0+JDnhhBNGtuwZFKJohcL7JieEqojxUfPI05vwvd+/pvTjg+YVobYsG394dIuybcXSUnzv6t1xqcaDVpS0EKHAS2sSWpwUFxcr1txsL/ZPBpenpcx7gcIbJ/RLly5VXOr2J2gpeeSRRyqTfbrk7e9QWKILHkNVMAZXpqCxJ5x22mmKUEHRRY03u7e54ceP46mV7eJXErjwxJnY1tyL1zZ0Q6PV4caLluG0o/e/WLaSTzb0ujjpivvFOC2s9OO7vnI0DjvgnTECJRKJRPLB8t5GPvsRWvFfIrl34sW8Xxh/guIUn+jRSoxP4dWFcR7oRkqRim4B4z3pVOEkjGb6DL7KyQXhk2SKbjzHaDdSTm44YeXTuXPPPXdk7dtwAssJL63hMuEkqKioSBHRMqFgduGFFyrbac6fKboRPmFlfevq6t4ROJhlpOjIrFX7yuQxnUrB6XCjOL8SRflFKCrIRyqRRDwRg8GsQXauBXnZBjzZF8L32zRoCKVhRgI6JMWHd1uzJUctnIhqxDaTJqlYyT3dn8J1W4JYP+hHIhpCIBpGSic+LtqgvXcQA0PD4lAaREMRRCNRTBNtd+wJx6KgpAB9gSGE02H0DQyI/tGL4WAM3X3tiCd7MBS3IVF6Ocz1X4LGJCanzFg6ieimYZZUvRXJwVUIb7kBPQ0/R3PPTryyVUxSd3XAaDMhldaibZcXjTtaYbeZUVtbCSfjtul1GPJ74Q0Po9MXwGubdmBz+y7ApIVRq8Gbq9aheWcjSgrzUJDrFt++GCrza3Hk8uMRDAf3WWudjxsUNpnshKxe/e5YW7zXUMDh95QLRazRcbAoiqhubnQN2htM5mLGe4IaUDrTxWcs3uvE/cNkqu78FBwnglYZhPfdqdw391aMtA8aZtfmAxj+jtAtlK+Ev4F0/6KlSKZ71p7C4PMUPicS3fbH+G/7I1N92DLZPUK1iFK/ExMhf28kEolEIpHsK3zshbcCZzm6vG1ITpbN8UOA4hefYtOVlFZqnNRmLhdffLFi2k5TdjV1/HjQ3ZTm8DRpP+yww5R1nKzw+HQTGG1JRuGMJvA8Np/+j4bxJGjyrgaaVWG8DH6G1jOj4cSI226//faRNW/DwTEtFpiePlO0o+DGz/z617/eqxmb3isMMhuM+GDWGJFOGdDf6xVLP3r7emG1m1FZXYppsypQUeGBLunDa/4Yvttlwq870mgKphGOJ6FHCnZtCg4dlzRs4j2TCgTiKbwxmMYtDVpcsyGMTcMBeFxm2D0O6EwGROIxaMUrjAYYTBYU5xUhEYmjq6MHff2D6B3ow4D4jDU7CzPm1iEU7RX9OCjKko1kqh/p7BWwzbwXpoJjoHglpSbLpKWBVm9DMhZEuOkPQPNd6Ot8A95oEimLCa2+QWzc2QB3QQ4WLa5HWakD8WgUA339sJr00Gk1CIbCGPRFYLA74M7PQV8oju2d3djWvFM0ZgwFeS7YrGZEwiHRnhGUlHhQXV4vlunIceaiPL/iE2/t9mHBOD50OaWoRmE/E1rHMpMarWkomtPNaHTGO7rGUJzjd3a0uwvdQH/1q1/h9NNPV1x9GBNnPAtdxqmh2yuteHnvYVBpxpbjvSsTxsehC73qdk9BnxYttLqlUKjCybQq0PFeyocUFBlpnUe3xfGgqz1dWOm6RGtd3uvGipHJMAC07lXjgtFSmcIj75E8xniwPekuxHs3Yx4xDhDdJMe7z9EFkm6+vAZ8KMKYQLRMpKWfCmM10RKRcfYIhSq2OduF9+ZMwY6fo5sUf2cYnJzWdbRUHJ0xb1+CCTIoErIeY4mFFC7Hul/wt4x9iFbf/G2ilTatJEdD4Y79brQrNcUdusTxs2x79h9e78w4hmxrPqTibxjh/mxT7st2Vs/HWKd0X+PvMLezv4wXM5H7Mi4X+zT7IM/PuKvvJZYdrc3VuHhMWsA4WfztH0/EZfB8xhFjrCt+D9mf2Tb8zjF0BL93jz32mLKOlrJjwbhX3M7zTAQt2vhgjufiuIZxacf7HlD45PnoSsh68L7FsvF+kinC0U2S/Z7feUJXP/7NhXHjVNiP6ALIexLryXZme49XJ4lEIpFIJJIPg4+9q+mO3rX45Ss34oJlX8fcgkNH1koku1nb+Sx++8L30f56C6xiAhAKGxEMa9HV2w2dMQWb3QabJRvZNi3igX4konr0D0aRSALFLhuyIkFU6xIodxkRiyeUiYLeqEODL4aNw2nxmoDW6obRBAz4e2B3WlBcUSgmk0mEIwHoxcTSKDZaxfyiyOmCPduJ9Tu2YlgcNxwWE1Ixfzvu6MMUgW7T1i2YVVEJq6cWO0KzkXAdBp3WhHRq7EleJmkNlTkj4t7V8DX+Cr07X0J+cRmSOh1autpgdVqRjKWRikUxq74C2WYr9IkUHEa7mC1q0OZrw6buJgz1a0R5CxSh0GBNIxIPII4YbOksxPqiyCqMoagsGwGfQeyrw8GLl+Gisy/GjLoFuwsiUfigXU1Jpjs4BfnM5Cec7DNzGl35GMONbluMu5MpsDPTHCfznBDT3U+FAg9FdwpntF6lpSyFA7qXU6iggMEHA4SiG49JV0Kuo4DH/SgCUFShC7uaDZmTbQolo+F+fFDBwNN0NVUFRYoc/Dxd6jnZ5nFp2cRyU8TKhPGSrrrqKqXsLAPLwnahSMEJPGMSqTAIPF1cKV5RlKGApkKBkm06Gn4mU+BhoHKKnRQSWC66ilIsUl1NKURQIKP4RmtjWmbRcplZrGn1RVc6BiRn4G7WlzGfRkNBlMIorYgpIFKAoJDFBzA8BrdRIGXwcopHXL+3eb+uphQ5WT+2H8VOCmgTPZChkMmYVuyPtHiiVTXbkK6pFFko8NbW1u7eWUBxlQ+o2McpABGKa1zPfdkmFRUVirDLvsW4h6q1OfsMY8/xmtG1mWIOr6sqZDJOKuNTMZA7v1+0DFfFax6Dx8+0eGQd2Qd5rSgcs5wUcnnNeFzGpWIgepWJXE354IqhIdh+/CzLx+8UoYUft3O9Cr9/LBOt6xk8nmIXwz4QPqTjd4j7ULimCMfMk7SUHW2xye8q254CM+8ho+Fwkt8lbifs2+z/fBDH7w2/A7TUZ+wq1WKVWSYZY4uWt/xu8pwU+Ajbi7HICB/w8cHkWPAhAK8p7wO8Luzv7EfsHxQ7eX+igEu3e4bTmAzpair5uCFdTSUSieSj52Nv8VaXNx8HVZ6Af237JV5q+QcGwl0YDHV/YpeBUJey7H4vlqD4W13UdZnrM9eNXqayz+hF7N8/+jOZxxn9fvQ+mdvfsYy1buyFdWcZnm/6Ox7Z+At07gijaecAWgZaENMkkdYa4GEyAzEBCASC6O/3wx8MISvXCb3ZJAb0epQUe6BxGLApnsBDQwbctCOFL68bxndbtfhBmwa/afSiJa1FcWkhKvJdcFn0cNkt0OqSiCYC8EeHkdQkxKRZi6C3FzFvD3LMGlSWFqB+Ri08Bfkw2d2YOX0GrEk9NqzajGTahLB9LpoMn0Yq61jx5WWA/slFN2jN0GuT0A48hNSum5BtboanMBddg/3o7e9DOJCGvzeGqvx8ZDvzsHrVFrR2NCGFIDSJfpRna3HArGLk5piVeHf6NK38EkhEAjDr4ijOdqGs1Im4PoCdbb3o648DyWnQaZehpOAIKbp9RHBCrQae5qRahZNj/s3tFIZoNURo8ZoJg00TWqipcGLLiTJFN1pT0U2QAbQ5iadAwHiQtOhR8Xq9isjAiTEn09yXk3vGjeOxOJlWrfE4weY2TtY5SabYwOPyc4xdqcIJNV3yeQyKZhS7uB+twvr6+pRJf6bFEY9P0YXiFcUQnoMWxiwLRSkegyKHCs9NMZHnpejG7QxcTqsauviPhuIdrc9YDsaf4ue4PwOCc8JPgY+iQiYUaFgnip3c95VXXlFeKT5RSKJAQBGf7ra0QuKxCIUJnof7UjRVA9VTOKLYSGsgbufxeF6KMBTg9tWsnnQjpXBF1IyAtJSmWDIWvOYUfiiusJ68hnylBRqvKa0DM11HVREvU0Biv2Y/oKimXleKTAzwnmnZqbph8xpRhON2not9hYIdxdFDDz1UEVEpJPEYvCa08KZIR8tuFWaFZGxVim4UtnhtKCazr/B7xD7K7ap4NhEs72WXXaa0EduCdWCfZltQxGT7qcIXodDI/knRjYHy1b5PsYvQUo+fp/hLa03WjUIx12VCkY9WYxTRxgpXQWiVxnNTCFTbi+Vj36ToRkZ/F3hcxo/kd5htwrKp7cjrzXsMobDGfXjdiJo4hgvblLBN+H3kvYTreSwekxZ6/F7TwvTDTMogkUgkEolEovKxt3gjiVQcz2x/CCtbn4I/6oWG0e4//tUek7QS7l+jPMnlpWczpPjP7tXKFtXwZvdeu/fjoJV/Kp9Rt3Ez/+BRxevuzyn/vAOu53b18/xDw6fdPNbI57lRuS78K8X1ygYwg9juj7xdBrVco3lrn91/iR3F37vfvfUZHkur1YlJbRLeQS+6dgTR1xRFKNwvBuxesV0DnUaPmopq2Ex5sJh1Yt0AWjp2inayIuBNw2a0oSDHAf9wL/q6+sT+drR1BJE26DBzdhl84rg93T2oLCsWE/UFiIaT2NmyBUOhASS1aeQVeTDoDWFgYAi5WTZ47E7MEZOe2uISDESCaOzqRHtvH4LBEOrKKmATE8k3tvQha+4XkF19OlLQQ5t+2yVqPNIQZdfooI+0wR7+F1LBp8TEJIVIXIeBwSE0NvVBozPCbjeiq8WLAxfOhFm837J1i5g4JVGcnwOXyQBtLAq9x411LX1IRg0Ih6KYPqNUzKCSeHPNVrgd2agoy0M8LdqzewBGvRvhoVoU5C3Hp48/ChecceRIiSQqH4bFG6HLF10TKZ6pLlq02KG1FCfpFAc4+ac12cKFC5WJKkUKWqpRGKIFFt1SGTuScH+62tG6ilZymdA1j0IWxQseh6LHO7+T74QWXRQrODHn+VU48af4RDFJTcqiwkkz60IRgaKY6oJJKGbRUoeTb56fZSFqUpvvfve7imteJmr70LKProSE4getA1kGikK0RJoITuxpbcWyUmjITPhA0YCCJMubafE2Xruwzmw/tgGviyqsMekOXYJ5jcaK2Tfe8XjNKaxQ0PogXO3er8WbCkUgZltULcZo6UWxKNNykaIqhU8KN0yY4HQ6R7bshn2IbcZtTDZEaDHFfsJry2tMaAFHEYeJHNg3xoMCG12GaUXJxACZlo60dKNlF68125UJg1Qo/tH1lNZZdG0mtMDitWeGcYqiapwyFQpZdK2kAEUhjoxl8UYRjSITRT+KS6xfJhRZaanJvkDhiX2Gr7RyY5+moKVC4ZuWnbS4oyitxtKjRSFFLb4yy6IKv++0yOP3hZapo/sbBS9u53eKAheTZahQRKZYSMtDitP8vGrxNl7f5f603GNmSrqtqtCFlKIe23R0SI6J7jesPx84ZIbnGA9p8Sb5uCEt3iQSieSj52Nv8Ub0WgOOmX4+rlz+I7HchS8d+EN88aA7P5GLx3sYhrdU48KFt2Gh7Vh0r+yAbqcP2l1+NL+4HS889DLWPPomOtZ2YsdrO7Hmfxuw+bVGvPbfjXj54Tex/fntaHxuG9b9ZxXaXm3G4CYxMX9uCxpfacLWZ8Xn//IiXv77K3jtkdex+j9rsPHpzXjzsfVY+fDreO2PLyK5PYSyeC42/mMLXvj9q2h/oQGG1hSMrVFs/r83kNjkg7s3gZ5XtiG0uRsN4tjrn1qP4NZ+DK9sgX9NO3pfb8K2x1dh/X9ew+YnV6PpxU1ofnknGl9owlqxftMza7H5mR148aGNeO7BDXjuobV48g9vYM1/NmH7S1uw4X8rsfrxtVj/ZBu6tvsRSwwjHNEjlsyBzpqG2RlGIDCMtkaxfkgDj0OLWDqANm8Yg6EEAnEgICYZVrcVcxdMx/TpZcgvcWHa3FoUVxTDkWOHO8+Obu8QtrbsREQXh8VthMEURqHYLyfPjSSTMqQ1cNjsYnJtRlRMTDoYY01MgHp6+6Gl2BgLweftQzxrCSqP+hVyaj+r9OepiG7QmGDQ61CsWYfw5p9j65r/YNAXwHAogs6eTgx5B2CzGjG9vgozZ1SjINuIwEA7zFrGkKMraR76hk2iTDbs6AVeWdeHfp8TBnsRYHKjqb1HDN4iSky3dMKESChX3EyKUV1bJdrCgUC6ESZLHxbNqxspkOSjgBZvFCg4+VaTsNBdkhZhtNYhdHnjQoGNC6FLJq3KKPSoohuhtQyhCxdFMB6TS3Nzs+IGSJc1rqfrHxk9CeYEnPvR/UyNQ5kZV4uTd06eCcW/saCwRrc+in+Z8NwUreheSRdNFYpwhIllWKfMMqvWN7RMyzwf24dutHTnmwwKPYTtmSm6EYqLFFvUOqmMbhdaRNE6kGII3WjpJsy2UFHLxvbLXK8y+nhsI7azKm7weB8ESr14brGMquIeQWsvWnJRSKIARIGX1nqZLsAU1SgaU1BlW6nXkQv7HPsEUa/HeFCgo7hMUYduyWyn8WB7U8ga7V6sWmBSGMsU3QjFX0LRWkW1fqOb5WjRjVBcIxRuec7xoGUcLfaY5TXTLVyFbcPvPPsL24tQWGOfyUxyRNg3KI7z+5f5HaQ1IbdRUGQ7E15nWrMRxoQbS9xiO/J7xP5LwTITHk8VnUcnsxh9LJaX9wdazRF+nzNR+z/7+GjGKxePpyZjGO++konSl/dCv5ZI9iWUh+xv9WvZsSUSieTD5hMhvKl4rHko89SjPGsaKj6hy0lLzsA1Z1yH1LAdz/5vJYZaNUgM6uAxGVCSVYRidxaMST2Gunxo3taFXQ39GOoNIOQNIxWOIzkchzlmhMaXRPP6Fmx8vRnenghivhh6W/oRHowiJcbJkSExkez2o6upB507u5EOpqGPaDHc4UXL5haE+7woceWixF2MhDeO/uYuDHf1o6NxF7QxoLakFvn2PCQGIrBFDcjR22GKi0F5Z7+y6MJJaINxxPqG4e8aFBuC0EaCiA4Mwi/OG+43INzrga89F77WHAy2GOHt1CDUr4OvJ4HetjCG+sQkX0NBzAKzqQg6FIkJgg4mMzDQH8LwYBrphAPatBlmiw3RlAYRscTTzOwZQVOLOLcohyvLCE+2HjpRwEg8iEgijEA0hc6BELbu3IbmriYMh4OIJxPIybHC7nTAoNeiIM+DiopyMcGwYtX6rXj8pTUYDASRFhMTp1mL6uo5MFZ8CYG8K2HwTBPrw2JGMFEGPj7t10FvcCIZ3gHbwD3Q9/4fNm3ZiqaOYQwMBRRLN06yQiFaLqag04YRi8RQVeEU5UkiwklOwo1wuASFnkNx8advwZWf+wm+/vm7sXzOGegf8CAY8qChaRiDQzrk585B0JeNluaEmHRFoAvNxsUn3YYbPn8rrjj/AkyreqfFkuTDhdY6FIQ4+VRdtlQXUgoKhPHOjjjiCEVsUoU1JmQgoy1KKFYRWgpRVGIMNHWhCxiFEU6sR0+Wae3FZAm0lqPFGl1cabk11kR5KlAwo0iVCSf3nPQTVUhgnVQrKoo7meXlwjIRTuIzJ/KsAwVL1eJsIlSRka56oxldxkwoMNACiAIiBRy2CwUYXiu1HnsCRRlaKFE44fXk8dS4ZqPd+/YWnMjxnsNlIsFoKtAKk1ZctEiiVRfbjpZldNskajtzOwXhzOtIiy7VmmsiIY1wX1rX8fi0gmM70bWXLo9jsad9VN0/U8xSk4Mwy/dY0LWZ/Zf7jf7uZMIyMgnCWJnGVSgwE9WlkmI0LQD5nVa/+4RWfBTKKKJnxoOjkMg2ogivupvye83vMGMHsm+NBdudfZD3HAqDoxlLMFZh2ejCTstM3q94TSiKkvdyj6BLL2NTUgDk8Xi/obUbjzWV47Evq/2aAsV7KYNEsq+RTGb065F1EolEIvnw+EQJbxJgVl0lpleX4n8rn8e6prXwepNo7/CiqW0Legd6EYxExYQwhB4xgE6JyafbboN/iJYYQeTm22G3m+Eb9CHgDcNuMYtBfjlysnPQ2d2P/gExYbSY4HA54Mn2wO1xwWI1Q2/Uw+qwon5GDdzZLiWumMWmQ2GJBzaHHbFEHHqTAQsPnAuLx4RNOxrQ6x1G36AXOZ4cFGflISXG7AXlpcgtKhDHd4qBfQ7yxQC/UEwYCvPyYDZZEFMmzimktWFYHCHkFKfhLojBlOWDxpgQEyGLqIcFGq0LJnMWoLcgFKEFThixaByapBiMRO1ituwSf6dhthmgM+jFZCeJcFCHZCIm2iSuWI/09gxh165e9A/2ICzaRqtPiG1BhCOcNOvgdNlQXpUDZ5YNbV0doswmzJxRh6FBv2jbQVjMNsRFvXfu3CW+hEm4cl0IppOIJGPwimMmjHOgq7oZ2vwzxABJizSzLEwyVNJoLWLCkEZn4/0Y2PZV7NzwNzz+3MvoDfSL+msxNBwWbRqAw+6Bx50lzhPFlo070d7SAbfbjsKiPNE+ZjH5S6G2ZBm+deW3ccaxn8GcmScimJyHJXM+hevPvxq3fukmnHjIZ7GrxYJ+by6WLDgeV1/wRVxz/jW48qzrceyBZ+KCUy7F4UuXK5lQJe+GA2Ct3iwWk+gz44sz7xcKLupEmZNoCkoUvDgx5oRbhW6nhPtwokkBjpPN0ZY+auw0ugAyQyLdAbnQrYx/08WOlkSqqx/FLLp5nnzyyYp7HC2NaHHEhRZv7/WpOz831mfVdepEmfVVLVwo5owu84033qiUmYIV46llwsn3aOucsaC1GqFwMlVoDUW3PLrKsq15PSh2zJo1S7lme9outFCkhRjrRTGFAgnFKboSfpDMm1aEKz4zF1edvRCfPW6euJ/GoTWwX5sRjU/edmNBizG6Eqpxu1SXZlXEZBup1zDzWtKtky6rbIfJ4P4U8OjCSIGKf1P0GctabqJ+NpU+SFSLw/H6iLqerxOJPOxr7JeMmzjefqrIqr5SoKP4RCtQ3gtoeUa3SyZbYJ//wQ9+8I5j0SKPlnmEsesIhTEKfrSyG23VqcLvCq/RZHXIhG1F8ZmCPGP88btKa0LeH8Y7z0SwfWglyWupxkWkxSkXCuljXa+xOPnImbhS9Gv27cMXV2PQF1Lu1ezXCXHvlkj2O8RX8otnLcM15xyAK8+cj7rysYV7iUQikXxwSOHtE4pRTxFKgwTCSKSC2Nncg1VrdqCjo0sMXsNIRmPIc9lRlZ8Hl9YEu8mMWCKGXc1d6OkaRGlBASqKi2AzaZBKJxAXg+78glzFPSQmBt92u015Kk8XtqrqakVkslqsYjCdrwyOY7E4/P6gMukZHvbBYrNDZ7DAG4hi/ZZmrN+4FYmYFtOqZ6PIU4awjwN6o5h0zUUJs3Em0ggHYzCJgXCOMxu+/gj6uiJikpGHwiKnmHUMYsDfBH+8Efb8Djhz44hEExjyeeEP+pBIR5BCVJQrgFgqhJSmB1azDzbRLomwVpQnDU+RmLDb+uELJ5BOGjGzogCza6pQkpuH8uJ8LFxQiMVLZyBb1Nvm0MJqiojPDsNuMaG02IOiQifcLsa5iiAY9MJmtcNhyxPlBkIBMXnSUShLoq+3CyanFnoX0DechL32SpinfQcxQ62YzUxm5UbEREdngy7ZjZa1N+HFJ76Fru5WJHROaMxpFJTpkdaF4A8kRRlyMH3GIkU4WbRgJgpyC5HtciMiytTfpxXX2INILAvBaC6iid2ZKeOJEPTaCJbOm46LTz8Znz3hVHz36ltRlbdIFM+OG666Ahefcw4uO+diLD7gAOUzkokpyHVg+dw8HLagCEctq3krBuEHAV3P6GZGUY2B4Ol2ylhZjCOmQuGN311axDDGGcUgxoeiyJGJ6s7HiTvFCsazylwoglBQUt3aKG7QOo7n43lpicJA51woDI3FWMLFe4UWa+oEnllHR5dZFeJorbcnwlkmquWRatWUCYXGserBbKx05TvvvPOUa8Kg90xKwaD/FEMyraUy4bFGH4/txfh1FFSZaZJxvhhDi8dTY5hNRUB8L9SKydsFJy/A+SfNx0ELKjC9Oh8Hz87FwXNysHD67r7yXmEsMNLf36+8qn2PloW8bpnXkQuvLbPt5ufnK/tNBpOKMH4Y+zrjltEilJZwH0Rbqd81xg0cC4piFNQomI7liqpCd2p+TxkzkO6TY6FaeKrnZKIE9gdaVl555ZWKuzVFNMa5Y9IIfpdHw335HWaiBortamKE0e7dmdBylm7CPHamq7fKaFdXQjdhXjfWmTHt6G5MSzdeFzW77Ggmuj/QrZxWkrTyY+xI1o/3Gsb4o/g4VQ6aX6H0ay6z6wqweFapuF+Lvi36dVnhOwV6iWR/gDFkTz5iJs47cb7Sr0vyd7teSyQSieTDQwpvn1BWHHw4Dll4MBxZCWiMfnjcBSgpL0RNbTnq6ipRXlKKaRXVKMnKR75V/EDHxGREZ8C0+jocdfjBOHjZIvgHo1i9cjM6OnsQT8aQl+uBU0wKhga9YnDfJQbVrQhHIvBkeRTrOU5Q02kDNm9pUiYYfAIdCUeQTqbQuLNJTPib0d01CIcrC1XV02C3Z8Oos6KmtA55WYVobm5BR3s3IqE4cjy5yBL7pWJp2K0O8T4XBfllKC2ugNXkQmBYi6H+NAb7jQgMZsNkzIHDo0dS40c85RV1CUJrCCKp9SGlC4n3A8jNDiA3y4lUIg2nJwlL1iDS5gGYXGYY9TrkuwzIdYnylJVh0fy5KC7MQ0iUPxiNiAm2Bi6rHtliu1m8j4aC4vy9sNuMqBUD9yHvEPp6/HA5CxANa9DX5xPbXCgrK0EaEUTjwzB6FqBs0Y+RP/MqaPQWIEVLnYmf0Gt0Zuh0eqT7/oNI49eQjL4AnU2H4ZgW/UMBJNMRaC1emB2iTq58GE027NjehF0725GMxVFUkItstwu93QH09JpQV74IJxx9OhxOt7hWuy1MZlTn4cKTF2FO3dtuo+Xi+l33+SvwpQsuRH1F8chayVSZWZ2PO79yDO649hh87eLDxSRyZMMHgJrwgMICrc5oVUIxLnPiShc4imwU3bgPg/lTmBhtBabGtppqoH41vhrFONUFTmUs4YDil2qZosaXej/Q6ke17FNjVO1tVKsyJlkY7VpKCyouo0UCtV3oDqfGniIULGglOFoEVAU8ttloV0S6+FFUpXjB43FfFYogZCyR4oPgxEOn4YfXrhDLp3D2cfNG1o6PGtduLFTXUv5WELqiUrxhwggKT3sLfjco1tCKjCLoWLHD3i9qHDhmqB0LdT3dZicSgCkqsr9RXGN/Gw0fZNE6jdakagZeJnOgeEl3S7rUso4U45hpmFaWY0HRnVZjdDGl+y8FMbYTk4iMB/sxRVH2T4rso6EIRjLrx7Kw/zLZwWhhTO27o1GFybFcg1XXWLpbj7b2HEsMnCpXnXsw7rzuWKVfL51bNrJWIpFIJBKJZOpI4e0TyOsbVsIf7sfSWUuQTIdg9gRhdVrgdrpg1RUjNpgPp8mM+ppC1NUXwZ1jgw56lLo9OGReBRbOKURQH8TGwS4Yc1yYWe6BU5NAV3evYumWn5eLrk4vtKk4HGYjwt5h2AxWGLQGxKNR5Hjc8LjcSCUSKCrIQ3aWB62tPYhHkqjOLcBJBx2OFQcdphwrbUihtLIABcU5GA4FsKOpAQ3NjaL8IVhdYoJu0MEXjiC/0IHpdYWwaV1IDntgiOUjx5YPj9WJoDeFZCIJu8ugWK6lEk4YtdlIx/UwpE3QJy2wmzyi/hQGdbA6xKvGie7uCHZsbcfwUBA2i0VMGBLQW2MYSnajK9CDlt5uMWkYgiERhFHMa1NJg3Iel8MMszEFxINIRUIwxNMwa3SIivd+/wDCoQFo0mEEhgfQvqsBFksB8su+hNpZdyKn5BBxjCDSou3EdHn3BRsDjUYLvdGBgLcdwcZfIr7rZ2je9AbMCTHhqvDAoY9hONyBhJhwp8LFoh0KkOvIg0mnRzjRhg3bt2FjQwiNPXFs2ZWLnQNFyK+owZcu+jKuv/wi3PjFk7Fg5sTx2Q5ZPA8nHXnIyF+SPYUZe7l80JoIrb4YM4lWVPfcc48iwtC1azRcR8GLE20yOkA64WScAsijjz6quGdSCKKFEK11GLOMk3w1kDyhhQ6hGKBacXE/Ji2gdd1oQYiTcjVWGmMy0TqWE+zxLMCmAl0W2QasF13nKAywvFw4GacVHq1j3isUKCnuMSYWBRy2CcUkihV0zaMl3GgxRRU0WUfVgodCE62Q6JY4OsYb92ccMAortNBS24V1oNBG0YOWSWrmWkLLN1qAEdXt8IOG11On0yrLVMQ+XhMKLszaSXGIfYNiHC0A1YygdFMmdF+mZRpFN1pJUXxi3DC2H/sHBU5+TnWHHg+6QjO+meqCzP5LwYbHYt+bSly/PYXWexUVFcp34+abb1b6Hc/HvkL32F/+8pfK9VVj8o0Hr7O6Dy012cdYX/YHiuV0XaZgxetO8YzQ6pxx12677TZ85jOfUdqOC60jaVlGq7OxoFhOaAXIfsekCmpClLGgxRuvD+FnKL7xe8DryQyyzC5LMr8LFNkJ+6pqMcprSQs1XqexUDMds+4USSncqa686v2GoqQq7PP7TotQCu/vVYDmx3ivZr/eG1DQ5DXn91+yb8D+QTF6bzzwkUgkEolkLKTw9gnklXXP4r8vPYwlcw/GATNOQzhehYEhDUJ+H8LDMfh6QkjGhzDoa0cg4YXGZkJt3SxU5uYh0j+EoM+L1oEexO0a6G0alHqycMTixUhBowhRzJZZX5ONqvJ8mLQ6FOcWoCAnHwFfAPFICG6HCc1ikjAsBjgzp08TE4NqmMx6MagFFs2charcQnh7+rFlcxueeW4lHnv239jRtBlWq1ksFpSUFYmZJBCJR2AS63Y270JH1y4M9LVg84YtsOjdyHUXIh2LYkZdiThHAXzD3RgSA3STyQ09skQ9dYj4xYA6aURJQQWOOOhYVJfNRTAQRTSehj9gQDTmQDxmQiczeIoTDnrT2LyzHesat2Lt9q0IJ7SIRzUwi6+Ry2wXEzi9mACExYS4H1aLAXNm1iPX6YJJnNFmsiIUDojya1BekY+sbDOGBvoR11XBOv1OpLMvFAN7G1IJWrNMYuWmNSCZ1qF1+yPYtfISeDv/iqy8EpQXzUewI41cQw7m1yxGRWk5jAZxDaJHw5yoxkDPILx9RhhNJUhbjDjkoKOwdP4XML3mHBx79KlYsuwwVFfViWtlw/QpJEUwikmI1fjhTOgl7w+6FhNOymk1o1rDZKK6nHFSyEk0xbrRMAj7T37yE+UYnPjTkufYY49VBCYmW2BMODUoOuFEnFlRKdTxeBQGaNXDSTWFAYomo4Ouq/Gl6E7ImFS0sqMbJeH+FEwoNqiCVSaqtVKmuyDPd+uttyrbKB7QrZZJI1huxhOjmMhJvArFrInOMRqKIRQ16ALICT7jU1HEpKBEkZL1YXkyy/S5z31OEdduueUWJSbZueeeq1gfUYCgZTCFhMxzs71ZZgoZFE9oIcR6cD9eq0suuUTZn68UTNju6naeRxUm9jUoCNH6j21Eq0u6H/Oa0GKpr69PcSHNdDlU2/eBBx5Q+jDFYfY9tjUtNinoZlrQUZAimX2M4jBdJmm9xXbn9ef1oLhJgUgVhtTrNZYFnHq8sQThsbbx+lGoZn15zVlWfif5/WFSAbrRMsaZKiqR8c5P92SKyUx0wnpT+GVyDrYLrcp47b/85S+P7L1bUGcfo2BJ12+6ndLVmX2WFpL8/COPPDKy99uwbSnaUQxlH1Mzr04E3blZL4rQvJY8N/s147hdffXVStuqghjhd5P779ixQ+nT7L+8D7FNKFQS9Rqq8HrTOvGPf/yjcr9hvSmYEMavo0BLt1W2DY/H60yXa34X+R0Zfb/5KGDG2csvv1y55pJ9Az40+cIXvqCIzBKJRCKRfBDobubjV8knhpfW/A8PPH0nqssqccLyz8DrS+OJl1+ByRhFaaEF8ZiYcMa64ckPIyDG+0OBNHxBG7pa/agotKO2YpoYiCfR2NIrBtBBuIw2FDmKERVj47geyMn2wGm3wONiDLmEkkSA8diS8STsNitaWjvgD4XFgL4S0GrEhNCviHW9Q31IIImivCL0DXjx+vq1WLVxO4LhEOx2jTinD/7gMFKJFFxOl5IcwKA3oLdnAHoKUWIwHRSTy2giCYvNgYKSMsRTaRjNJgSDYXHeTjF5MIpjWZXzxaIhGEwahCN+5BVmY/60WvSIiUxHZxu0ujQi8RCMJh08OS4EI8NIiDlUyKdDc8sADDobUnEtCnPzYdWJc0fjMBhN0BqMyBL17+8fRCQcRX5BoTJBoI5mEW0SFzUMhmMwWQ1wuHJhKjgBhfNugs5Rj1SS1hdvT8zHRiO+sVZokwH4mn+PvqYfYFpdDGazVbS/F04P0NDUgbAorNXhQiwhrmVAC6N2BnRpMwLBTsS1CVTkL8O5J56DC085DyuWHIPli2bihMPmoCi3AlnOrJFzST5OMHg/J96c+DOTJye5o60/KDxQmGOcJgoSnOCOZSFCgYQiEAUdHpMxo/hKl0AGq6d4oVqeUJRi/DRanVBUoisrJ9uciHNCzvUUXTIzNHLizDJQeKEISJGCZaZ1DCfN7e3tivusWgYVTuq5P13RKNxQ7FChay2FP+5DyzIeg8enqEfrIIoZqgsbz8FYXBR2KMpkum6OBy3eKKJQJOGxaY3GLKqcWLNutHCi5ZYap4yiI+vPMrBdmGyBVlG/+c1vFAGP14JCh3puXgcKCBQFaenF47Nd2XasE4PH07WO5ebxKBzSeu7uu+9WysTzjWXB+FHDcrNerAP7HkUzWpxRsKHFG69NZh9kv6J4ylcKOLTWYiZN3mcpSH7jG99QBBb1M2xX1p/tRAGYUCCmyyrbafv27cpx2F/YVuwnKhReaYVFAWd0khEek/2ewrCamERF3cb2VjMHE/Zriky8prx+7If8PlKs4rkpgGUy3vlZdvYl1TJ0d5zUYaVeX//61xUBgd87FVryUGSjoMWYbRS/+T3lwjbhOlr8UcyjwKbC9ywjrVVZDyYiGet+kAmvHb+XrCPFXn4XeD0Yb5AiH63y2O9ZJ8K6sJ1UN18mCaH4+KMf/UjJOMv+zDbLzAbL2HX83vLacjvbkFaAZWVlikUevxcU63h9eTwKcxT6+f2ndRzFOfV7+FHB+yATiLAeE8XNk3x4/O53v1P662WXXfaOLL8SiUQikewtNOmpPNKX7Pc07GrGY889jsde+Qu82IgrzvgG5leeie/84jvY1PEQppXloK6gBh3tXWJS0IS8chOikRpEUnYMDHrQtnULzj4hF+UFVdi6bSdgNaLLNwCn1QWXxoZ1WzbCXGhHWWkRrCYt2sWEIZFIwuPKwbbNDWKAX4Esjwuvvb4ONrsNx3zqYDHY1omBfQsCYtJgynZBbzbAEEqju60fO8VEvj/kx7RptajOy0dn6050dLbD7clGYWE+tBq9mHSb4fMGxODdJI7TCneWFVm5OdjR0I2c/EokoUd//wDCwYCS6dThscDvi4jJ+W6rH5vNgobGRthdVhw4cwYCHQPwRoOw5Ljhi4YQTSZgtlowMDQAh8aN6sJpaOvtQadYomL7gjm1qKvIReuObQiG/cgpzEZebp6Y9Eaxq7kFJrMRTqcdkXAIaV0KwVgQjc19KK07EKXzvoqYbg7S6RTSqSm40Yn6MrupJrBWzCYfgzbeCq0pjv7BFiVGnEvUISzableDRhEcdUYdYsmA+ILnwKo/CuIvpPU7MH9uBa47/5tIJO3oGxrCIYventBIJBKJ5OMDRWQK6LSEo9WoGmsuE4rYFL1opZaZ6ZhQhKBoRStXWqxJ9g6MkUmBktacDz300MhayUcJxW1aw9IacSyLcIlEIpFI3i/S1fQTwlMv/g/Pv/ESPnPMeVhWfRY0sSys37YVm5t2QacpRySQh4FePXKza1FdX4tYzI6+rix0d5nQ229HVdU8DAd68czLL6GxvR1Bfz8OWVSL+sosDPh74Mh2Ix6JYqMYtGzbuh1mswV5ubkY9vqQl5OrvB/yeqFBHHpdEn19/TCajIjF9ejo8kNr0MDuccIb8KOptQVprRaFJcWw2KywOOxwisUlliyXA2a9Ads2N6NhWycKcgoxPBhEJBRGVk4W7G43bOI47b0dGPD2Iyc7C4cvPxT1VbPQvqsPBtHjp9dUoaKkBDaTCXlZTsTDIfiH/Djk4AMxZ+ZMWI0m2Cw2GAx69PX3KVZ5oTCDmvciP8eMonwLyort6O9vR3tHsyifBg63BTqdBoODXphMNmRnF8JmdcHt8sDpsqGrs0PJKlo5/wJ4pt+OqG4uUsno5KIbLQx0VqTpgtp1H2K7voJ48BlxvaxoXFOChjWl8PZbxHXSoqU5G3rNAph1S5CMlYrrwaf6HthsDuhsQcyor8D1F96E2opK0e5BcR1Su88hkUgkko8dfK5Kl1e+0tpsNE899ZRifUWLskwLUUJLOmYzpVUprcgkEolEIpFIJO8d6Wr6CYEuSocvOxTHH3YcBnxDePyF/6F7qAlD/l3QRqYhOETrMR+yssrhykmjtSWE7tZKhOIxDAc1yLEbkJPXh7Q5H1qjDWZDDC5LFFptHJ1DfrR296OkqAAuh41ZBpRsnWaDCU6rExUVVdDp9QiEgvB4XHC47PAN+xRXml0tbejp7YEvMoQdO3dhoEMcp6AYVqcbrT09cNgsKMnLQ1FeLgry3BgcGIRvyIe83GLFmi4QCKK6vBb106rRuEscazCEqhm1GPTFsGNbK2wWLSqKS9ArjtWwowEzptWgorQSPZ3dGB4awswZ9cjJ8sCY1uKAOfMRS6fQ1d8Pg9kErU4Hv88Pp82BmvJi6BBCX3+XUmebPQWDPg63x4L8Iiecok6DA8MYEm3R3+sVMx49HHYHhof7oRWfS5mqYK66BlnVl0KrtyOdYtyeiY1NNVojNBqDuD6bYBt+GKGe5xBJ7YQ72wlvrxs9LYXI8sxGv7cfO1s6YbJQ6KtDNG5EMNYGo1UHkyMMf7BfLENwOguwaNZiFOdloyDHjdLCt937JBKJRPLxgkk1aPX23//+V8lWzGymdMGkBRzdmhlvjvvQ1ZUuoJkw8QKTkVB0o9v0h5Wg45NAY2MjHnzwQSWeoZowhCInXX4pdOaJMU8mdPfdunWr4hpMt+zRUFSltRZDCqgu86Oh2zATszCJB118mVSGwivPN1p0pYszE4EwWQtdp+nOO57LPd2qmZWXfYruv3TjzQwBkAnrQNdnJrNhPSZy6aQbOJNP8NgsO/dnOUbDPk1rTWbNpsj8t7/9TbHu5L5q8g5CIZnHYzvRNZvlzOzTdIfmeRgqgeEBmAWcsUm5L4/FNhsPhgzgsdlmdGemK/xYSVp4TJaD7tIMP/CXv/xFKTuviermzb95Xh6PIQMYwkEJWSKRSCSS/R7pavoJ49nXXsWP/nIjOntb4LRZoNP2IzY0HcN+EyLROApys1BW04b+LgN6mpdC496KAb8XldmFmDZ9EO0DZuh1Rhw4ww1LogkbdzRgYxfQ0zuM4484UHF53L5tM3Ky3ejuGEKOpwAL581GS2cntuzcpgSMpqsoLdg6O7vR2tYs3lsQ1aTR1TuAbL0NZ512FtoGvPj9X/8P0+qLUWC1w20zICfXLiYRQFfHADzuHBQVlEGjNUGvdWDTto1o6WvDYDgAV4EbHZ0+tO7sRYFHh08dvBxlZcVYt3kd8nNLkJtThOeeewEGox5HH3044okQ2hqaUFlUBY3FiMaOVsRSSfjEgGugX5zL5UZleQ68g60IBWOwifLojSlU11XRpADbd+xATAxOdWkxiEtb0N8bgEFvgdttRG9fK3KmnQ5jxWVI6AqQFucCJrM000CjMyOVEHXY9FtoBx9FfU01uoaiaGpaiaKcfBTmzsNgXw66urSIaTQwWTVIasWFiEyHJpULd0E3ZlUVYNmCfLz4Sgte2LATVWUO3HL51Vg4o3bkPBKJRPLeCUViGPKFFcNck9GAbPfYk37JRwsTKjCuIoUPCgkUHChK0PWUSUwyY9ERPqhjLDgKCT/84Q8/cXHIfP4IAqHd1uhOuxkO29hC0ntFdTU955xzFOGNySQYu5FQsGF7071XjZXJOHhMAHP//fcrsfgyYTw7uhNTJKOQxvidY3HHHXfgW9/6lpL8Zs2aNcrfhC6WL730kvKeMTcZW5Ex9vhgVIWiLDMQZ8ZA5NSBSSuYuCYzEyjj1lE4UpNjEMbiYz+j0MS+RRgvkLEVWU8KUSqM08mkKnTBzUyEQUGRAjDF4kxRi8egSMVzchsFQMLkP6wjhTDWidmDM5PMMDYjM+0yCQhhO1Dg5LX54x//qMTgU+G+zEJLoTQTjme5nuel+MY6sV0Yf5HfG8btVOF6xjdlshKK2qzL2rVrlW2MBcqYnMw2zHJmJhRhjEN+fxn78/3A8w94Q2K8m1TeZ7tt4p4tBT2JRCL5MJHC2yeMVRvX496Hv4/1G3pgTLpg92yB1RRH77AN/YPlMKaTqJvVBgtqsOWNabCVvgGTOwhTsBSpdC+a+gywmE04cWk+6vKG8egzT6ExnA2T2Y5sQwg2hwGdHa2ora6EQWuFNmVAbWUl2nt70NrbgdbWThQWFWDxAXOxafNmpMTAqrKyFBu2b4bZbESlpxTFeeUoqKrGtg66k25FfNAHl0ULgyWJaEQPrcaKA5cuhcOehf4+H3p7fFj55pvILs9FTJ/EK2tXIiyOm+UUA2aNEctmzsFBBx6E519aiYH+YSxbugyrV78pBoBJ5OS4EY4FUFFcBqvRjnAqgaa2VoSiEWUQZTVaoEmmkUgOwWAOI8eTDbPJjM6uXtjsDviDEWzbsRN5uTbkZlmRjJkV8S0Zi8LkKkXQ9Sno8o8U3zSDmM1MJZabAVqdAYmhN+Dt+C16utdAE4zBnZ2FQNqOuM+NwIAPeSVBGBxhMVi3wGU7F+mUEcOJx+EyHIG5JZ/CKSfkYXZdGUoLrNjaEMBTr7+GZfNzsHjW/JETST5q1FvvZAHLJZJ9lSdf3oF7/7padOYU6is8+OF1x8t+vQ9DKxtaV9F6h1Y8E03mKZbQ2onJET5p3HXfi3j+zXbl/alH1OGiUxft1X6tCm+0rKIQwyQuFOBoDcWMsxSfGF+Pog6h6EVLLCaGYDKMTGjxxSQldBemRdV415QZgSm8MY4fk04woQytqSjAMikH4Tl4Loo9FF6Z5IWiHIUlWtPx+LQsI7SYUzNDM6EHj0MrNWbI5d+qmEsxj/vxOMwayjrQeu3hhx9WrMyWL1+uiGWqlRwz1HI/NcMtrf9o0ccEIbRIo4DMZBoqbEe2J/sp+yyzxRImbWHCFbVOrDfblPV44403cM899ygJP5hUgTDhB8vI7bTu4+doicYYhy+//LIiOtJaL7N9eYwrr7xSSeDxla98Rdmf8RJvuukm5bvzzDPPvJUYhf2H14ltxO8exTWen1ZtTBjDLMVMIsS257nZHiwnLfTYJzLFyfdCKpXGF255BN2DYXZifOPSQ7Bk9vs7pkQikUj2DCm8fcx59vXnkEgnsWLZUSNrgIee+i1+/Kf7sLBsBbJcFjQMP4T+oU50N9XB5aAr6ACQ1CixwzwFAZjMBoS9TsTSAbR3WBHsrsTsaUnU1jQpT89t+U7Y7Em0betAX3c3HFYb5s6ZjZQmiZ6BLugsWkQjBqSiRjHw70M8HsX0GTOhN9swMNyPQGwQ7Z2tqCythCZhQVNDB077zNlIicHPX//2J2g1AdQVFcMCPWIJoK6+HvUza7B+wza89sZq5IqBmSYRQUlJPoqqqvHqm+uxbss2MRdMw6q3wmYwYVbtHHS3DYrPB7F46Sy0tTfDLCYfsXgC3Z29WLR0uaifXgzsdiIQ8ooBpw1mkwGhYT/ikbiS7dXpMsHv86KivFxxed22tUEMQmug15mgt6YRjPswPOhFYUEpjLkrEHaeiJS5FOlkRIy6Js9YSis3rXYY0ZYXMbzuZWhNW9Ez3IVYKoSS6SkkExUIdS9DONwDf2wDdDYfzA4bLInLRPvU4aij46LtazC9dD5qyt+2PAlHGVdPD4NeToT3FbY09eK+f7zJ8S9y3RZc97lDlfcSyf7E35/YgB8+sFbca5OYXe3AWcfMxdOvNynbFk4vwFnHzVPeSyT7E9f98L94YX0/84jjzKMqkZ9tx/rtPeJnWoszjp6OJXPKdu/4HlGFN0Lrrh/84AfKe/Lcc88pWXgp8FF0oQUZBTkKXBSsaJWVmQSDIte3v/1tReyhQDYePMcNN9ygvOdnKMJlQos6ik9q9tvMDLd33nmnYkFGQYhWboR/cz1dZpmZV4UWbZxWqG6c3P/aa69VlrvuuktZp8LkEn/961+VhSIZoQBFyzQm/ciEAhnFOO5HyzlVAGVb/etf/1LcMfmqtiuhZR8FOApdFNUyRWS2I636jjzySOVvWgrSapBtS1GQWYgJsyZTdGO5eG1Ui0I1Qy+FOn6OIqYK3bpp7UZLRFriEbYJy0J3YoqUFOWYiVjlxBNPVPalm6xqhUdo9cfrzuX9QOHtmMt+h8EAu7EOt191CI5Y8skT1SUSieSjRCZX+Jjz2sbn8craJ0f+2k0oDOhsMcyY5ca1n78apYXLUFW0CDdeeim+evEluOikr2Ba2RIcclA9vnT21bjo+Guw5IB6OHMh9jWLQUwQg+Eu9ETjcJdmwWlPIc9txIL5FThgwXQcc8ThqC6rQXeHFw3NPRgMahCMaRDwB5GTZUOuGMRme7JQUV4Frz+AV9ZsQVNrANt2tKC5px2+RAQP/f3/8PBf/y0GvlqkjDEMBRmTYxrmzlsInVmHdds2Y13DRrQNdWNt42a09XYgHvKjpbERg90+6JIW2C0eRJMptA6IfbbsQCiUhkcMkvqHetHe3YRQwguHywqdwYw1mzbixTdfQudgKwzWKBKaPoRjreK1CwldJ8IJnxj42KAz2pAUZcrNz0dJaRGcDjPSyRDisYjYnkIgYYLfczbCeRcjYSjcnRRhMtFNo1PivsW9mzGw6atoWv0wwv5izJhmw+xpcWhiZQgP50AT0aKvNQmLLYVCCmspp1jSMFg2YvE8Mz674gKcePBB7xDdiMVkkKLbPkZX7zCeX9uNZ1d34MlXdiA9Sbw/iWRfRKcT9+dkTFnojrexoRsvrOtTllVbOkb2kkj2Lwz6t/s13fFeWN2k3K9fWNeLls633SrfLxR96AaZCYUvWoHRRZIiDSkrK8PJJ5+suHQ+++yzyjpCUYax4ShCUYCaCieddBK+8Y1vjPz1NhSLCK3CMkU3Qms8noMCk+oqSjGLUCyi1ZYKBSJVdGPMNbpJms1mxYptNKwToeinQou60aIbYZvw2BTCMl1QVdsBio+ZohuhoMd96bo72nKTYpoquhH1mHT7VEU3wjh0dBElFEBVaP3G6/G5z33uHaIboeBGN2EKp7QyVaFrKqF7baboRtQ4e4yrmFk/CorvV3RTMRp0b/VrrVaOCSUSieTDRgpvH3NycvXYvMOLF17uG1kDHDTnMFxx0jexfN4KZLtNuOz4a/Dls36Ic087H6d+6hScdeIZ+PoXvoGrzv02Tjr8szjlU2dgVtUMRPxdcHjakVO2Ho78NUgZdqJXDA637TRh87YkApEUCsUAMbskG0lDDEldCiaTB+lolhjI2lExPR+eAheiyRCGQz1o2LkGRlMMC+dNQ1V5Gcw6C7LsBixbWIm504txzPKFOGjmdFTas7Fwxkwx0PNg48b12LB+I3I8efA4yuAf1MBqEueLO9C0cxjRsBkMTdLfPwi9kbE2csQgrhj5hWbk5NuxaNFcLF6yGDNnzlVivSWTehiNFuxq6MHOzUNIRt0w64vQ2hRES3MAxQWz4bSXIxjWIiTGTL5wCuu3NMIbiqKwshy+qB+D4R7kinqVTTsTxct+C2P+p5FMpKFJT+5aqtHSNTWFRPdD8K//Jlo3NCDgd8Kf3AZDzmYsO8aIrKzp2LU1D129vTDYErBl+WBy9kKvy0LEW4/2rib85ekH8dwbDSNHlezrKIJFIqosFvPYQaslkv0Jzn+ViV0ioiwm8V4i+ThA8W33/Toifnf33rCZromq5VYmtHIjqtDDfSiYESYPUAUcuiLS1fSggw56h1g0EbTYGkvIUbPeMv4YXTnp9siF72mtRoGLohcTKBBaq9G9lbHYKBYyWQfdmDOheEj3T/LNb35TEanU49KVlSIXYYKG0c43TPBA0Y7unIwjR7GKsC0y91XfZ4poKkziQDItyCZjdGILoq4bGBhQXgmzARNaL2a2F+vIhd4gFOZYNxX1uo0Vh4/WfFlZWYoQS3dcWvVlxqSTSCQSyf6PFN4+5thtDgz5CrF6zds/4NMqa3DOcSdj3oi7Ql1FHWZWv3PQVlSQg7LitzNdpSIeaJMc8HTBpi+Gw5IHfyiG5h216O05SAxIytG2M0sMRtJYs2EXmjp3IavIgjkLyuHJS8Pq0sKZm4ek1gborAhHQti0eSe6OwKYPb0e5UX5yM3Oxcz6GtRV5mNWTSGqC7Mwv2Y6ls86CJW55diyrQGvvrYWJpMZ/uEw2tu6xKjLCJPeI9bZoDNpMXP2TCxbdoBi4eUb8iMaTkCfMonBsg7dfW1YvXY12to7YLE4kEjqRTlS0OgMcDuqxPmOQr5zCbpbzNAmqlCUezD6uuzoabchGLJhc2Mzmjv6sLO9D6+t2YatO1sQRRCWnHz4nWeiz3wJ9PZ6aNIMSjyZlZtWnNcGbXwX2tZch87NN+LABdNw6LJzYHAmEIz5serFPKx5Q4egbgMMjhBSKTtMDh9SYuA/s/xQnHrw9Thq3hdw9ZlfxWdWnAmbdfysWxKJRCKRSPYdMi2bMlEtzijeqBx11FEoKSlR4o0xSQZhMoV4PK7ECBsvk+hoxjunKpBRyGNSDVqhceF7NY4cLcrUhA+0wqO1G2PFcTuTAzCuGwU4VQyjJRyFOgpOzKhKV031uIzrRiGPx6Vwp8L6UKSjWMZEEnShZaICCoK0thsvwyc/NxrVOo/uoFMlM7GBilqfTJFUTYaxY8eOd7QX60g3VoqndB/lNRvNWGWlGypdfGktx/h5rDvjwzEjsUQikUg+Hkjh7WNOOu5CMmpQLMtGs3LjGtz6q7vw9KsvKfEfJiKe8sFgsCDbXq1YpoUHS5DwHgqjsRYpQxaGw04MhwwYjurRMRDErp5BhJMaOLNzkOXJRjSmw4Yt/WhpTcGgLxODJzF4Sxkx0BPEUFccETG+1Os1YqAZFoPKnWjZuRMrX30d3n4vqooq4LDa0d/vFyUxw+POQntbJ5KpMOYvmImiwnJY7TrENL0Y8O+C0ZJSBoeVZdNh0hZgqNsATdKOBOJ45fXXsHLVWgwMBdA/4EcoEkdnTz9cWRpUVidhsnYilm5CTmEUOUUxdA2uRbdvIyJpn2LlFmC8NLMNw8EgWtrbENLPha78NgTNJyIaFwPaVGR3g02AVmcWddVB7/svQg3XI+x/QVTLg4XzD8chyw5HzNwBW34I4f5Tsfq5ZeiP7oTNkwO39lScfNRhuOjEq/GFU27DdZechxuvPANXnH82vvjZz2Dx7PKRM0gkEolEItmXGU9EUrOEZrowMtEBBTaKSXQvJXRLZLZPWkhNldGWZSpM9EAeeOABxUqLMc248D2t4ZiBk4kNMgW+2tpaJQMoRTUmF1CTG7BchGWz2+3KeIzWeaOPS9GKx+VnVVGLmUaZSKG8vFyxeKPVGs/PpA201BtLGCNj1YsWZCTTUm1vobrafu9733tXvfi6fv165Tqp+2Uy3jWg+yvFTAp4559/vnIMCpuqy7FEIpFI9m+k8PYhsGbDJtz+89/g1h/fi+/+9Bd4ZdW6kS0fPP5hPapLDTj8kHc/8Vu99TU8ueFfWLPtjUnjPQRjffAnehFN+hFHF5iNVJt0iZHjEMKaTfAl1yNu2gqtcwhxfQo9g8DOpjSaG03obvbAO+hGz4AOvb0m7GpJoKGhB9k5ehQWmNDX4UdgOAqjBRgcGhSDrE6YLHmwOgrx1LMv4akXn0efd0AM4vRiAGcWg9IhJFNxMXhJKokasrNd0Bh06BroR0obgs8bRHfHMNJJA5IRcfz2GBJRA2rq6rF46TI4XTno6hpAU3MbwlHGupsJiyOCXe1PYzi4HnnFUegtvegb2gSNeQgmR1CUqweatBFmq0UcX6yzZqF+2TeRPf37MDrniy9SFJopWLlp9VaEh5sxtOkONL9+qxiktSKtL8DwcA7aO7SKS+28adOQzurFsiMKcfXF1+LSk27C2Z/6HL59zZdxzUWX48wVn0Zt6UzYHUB+nnRTlEgkEolkf4PZS8cSYSi4EDWDqApjrTF+Gi3daFm1efNmxVpsb2SeraqqUl55zD1l7ty5SqIFJnCgdds///lPZb3L5UJFRYUS54xi1GTwsxTyCDO6nnrqqcrnKV6xjqPdTCeDnyUU9/Y26rXZuHGj8ro3YTy7P/zhD0pcPLYdLeAkEolEsv8jhbcPmNXr1+H2X/4Yf/7nL/HQv3+Efz73O/z4vtuxat2akT2AF1e/gcdfen7kr71LKDqIGTP0mDVj99PMTPQGBt23wmh4ZyDdsTh08XGYXj0bvf5GMfgxoqLGgKyCXQgHo9Dq9HDkBJHQheELReELGhGJ5yAaz0IooFPS5ftDYcTBxARu+PwpRGJRVNdni8GUC6HhIUATRSjuxYCvH2mtHX0+M2AphCW/AJu7GrFq0zqUFufh+OOPQH5hPgJBHwa9vRgc6kBXbyMGBvrFgNSOnp4gNmxsFGUyIJWMi/INoLjYBqNRDNY0BtTXz0JOTiH6B7zYvqMBQ94+5Oa7oElr0NcRQDQo6mWvwPCgCY07gjDqqpHlXAid1i3aKQKX3QB3/iJULf0+sqsvgFa/O7kCJguOrzVCpzcg2P00ml//LnL1ERTkHY3i3E9hdumRyHfOx4IZB6KqNB+L6w8T7WVASbUf5332YHz9c7fgmnPPx5GHlcJunfxaSSQSiUQi2behiyKzmqqxvwitxRiUv7S0VHE/zIRZNBnonxZmzCpKzj33XOX1/aImJvj1r3/9lhtlJrQ0U63NKH5RoGNW0ExUt0omUyC0jjvmmGMU18p77713TBfLSCTylvsrrfkYFy4zQYMKLfHYTuNZCY7F0UcfrbwyXprqnqvy2GOPKeLWe4Wuv6zfn/70J2zatGlk7duwTqzbVGASirGOwRiARG1PiUQikezfSOHtA+Sl11fh5h/dgabWTTAZG1BT04YZ04YQTW3G7b+4FXf84ue4+0/34/u/uQuvrXtt5FPvJJVK7tETvneh70Io1TLmMZbPPRxfOP4KHL3k3UFpRzOzdg5uvORezK08GUlNAhpdACa9GRZ9DkzpmdDFDkZ4eAGGemrhHSxDKOpEVBMAbDvgLl0Dra1BrEshqTXC6rSjoiYf+YUGpDR9iCd6YbWLgZeB2US1sLvLMDBswpotHRhKpJD26BFIBtHW0oVIOI6cnCwxgAvBYtbB4TKitWMLBgYGsXTRiXA5pqOrZxB2lwmR+BC0xkFU1hng9DBQcTdWr96ApqZWxW2jrKIIRotGXJ8dCIUHMGNGMVwujSiPTwwoh+DzexEWAyej2YrcPAviyThyq8/FspN/hfzK5UiIMqRT7x5IvhPxFdNZoY13I9ZwN7rW3IvpJdPwzavuxHeu/T5uvupmfPPzN+H2676NBXN2B1Q+ctGRuP60b2HZrBXK38SwB4NNiUQikUgk+yaq0EZ3SsYvo+h1//33K/HMLrzwQkWI+eIXv4iioiJlPxUKMKeddpqyfc2aNYrV1aGHHjqydWLUc2aKfJkwthjjilEAOuKII3DXXXcpWUEpWt1yyy1YsGAB7rjjDmVfHoMx3ZjQgLHXGIeMbqg33nijIpgxtpnKFVdcocQ7e/DBB3Hssccq+6nH5TZmMGWGUGIwGJS2oAB31VVXKeIY3TUpLt5+++3KPmrcNpVM0W40rAfbi7HkKMIxSQPLSzdO1pdunSqqKDjWWFk9R2bbMTYdXWRpkUYRjm3EenGh9R/dRlmHTMY7B4/BNmNmWrYL6832/9GPfgSn0/mWgCiRSCSS/RspvH2AcJB00opjMHP6NGhMThQXzofNWIh4wAtfcAMee+lnuO//vo/27i2oLC7Elh0DeHllo/LZ1VtW47ofX4lv3n09Xl+3Sln3Xjhy8XE49sBT3hEUVmV6VR3OXHECZtfVjayZmLK8WiyedTwimn70+Box4OuERtcPTSIKY3oAZQW7YDdthCbcgLJcIM8zjHisHWZDIazJOcjWZ6PQPYgiewA5WidCXcMwpL0orTCirm4u5s06BQVZB8JsscFk8yOeiKC/P45IxA2L243BoA+bt29Gd387dPoUstwW2AxpmFJJLF04Fw67AQN9uzCjtgAF2Rb0d3Ui6E8jkXQjMOhBRwPFtyA2bh9Ae0+WGKgtgiZZieLcLBQUGpBXliOuUwo+/wA8bjs8dqOo2xAg6lBYOh+zDr0bBdMvhdZgRzIeFC0ymZWbAVoxCDUHX0e65edwxHfh85++Gt/4wvWoKMxHXUUx5k2vQVVpMebU1498CJhTV49LT/8cDpi1bGSNRCKRSCSSjwMUmBwOhyLc0MLspZdeUjJhUhjiWO3mm2/GNddcM7L3O6G7aUFBgfKegoxqFTUZarw1vo4FrcyYOZTnZay26667TslcSjGO5aH4RDGJ0OqMghbdLC+66CIlxhyzlAaDQeUYJ598srIfyc/PVzKxMj4dY5dxP/W4v/rVrxTLPjWLK2FiBYpQTCJBcYzupkxWQIs3Zm4dnUSCwhTb0mh8d3IptvPPf/5zRcxknDcKmywvj0WBj2KZCh/G8jhjWdSp20a33Q033KDEo6OQxjZivbjQGpFtOFoUZay7sc7B+HqsMwU3tgvrzfZn29EqjyKfRCKRSPZ/NOIH432YU0mmwkNP/xE/f/DnyDLkQZuOYNi3C05XGFpTEt29UQwOmTBz+jxo9B4cueg4LF90PG791UMIx9fiuOUzcdiiY1BfVa/8uI8loG1p2KBIQLRK+6BpbG3A5qbXsX7bq3j29XWI+pcBJi1crkdR4vIiEI4gpbGhtvxcDPZp0Bv+lxj8iNeueuhMGnjsjXBrDbBrs+GPtMCcncLAsE30xDo4HVVYt3orountyC9OQ4ditLUFkDJ14dCDp8FtKEAg0A+9MY01qzeK/V3IyXLAPxRF7YxavLbmFfgDfsydPVd8rg9trV6UlswSg50S7No6jKGBAHJrTOgZHobP64Ql7UG2vRcLF/TDZE+K61GBzZu3wjfkw7S6egz1dSMcTSO37gyYyk4X23ORTAT5uHKkNcZDC53BAsR9iHX/GpGW/2FW3Zk4+9PnY0bF7jgqkk82z69qwlfuehrpVBLFuVb8654LoB3juy2R7Ms88vQmfO/3ryn9+KB5Ragty8YfHt2ibFuxtBTfu/oY5b1Esj9xw48fx1Mr28E78oUnzsS25l68tqEbGq0ON160DKcdPWv3ju+RQCCApqYmxeKNcdCYZIBx3ZjNlCIU148Hx4EHHHCAYvFGiy2KNFOBwlNLS4ty7MmyfLa2tqKhoQGDg4OKIFdTU4Pp06e/S9xqb29Xkh8weynFqfnz5yti0Xhs375dSZRAgY4C2qxZs5Q4bDxHJqwj3W1ZDoqMdLml6MUycQysxnsj3IflrK+vh8Uixl3jwDamuyndZVkXnjsTxqBjFtmx6tnX16cIaczkqiZsyKSnp0epGzO4EoqJPL6anVZFrTsFxLEEPtaPGWIpcjKuHV2LKSzuDZhA7aQr7kdnf1jpx3d95WgcdoAcj0okEsmHiRTePkBWbngTJqMJnd71uPXeOxHxulFW7EAq3g2PK4XpM6vRsqsbq1Y1IG72Qms24Kvn/BgR/6F4btVO3H7DkUgkO/D4S/+BLxjH8gVHYOnc2SNHB5Lih1Sn1eB3f71PvE/h82dfPLLlg6dPDOLuvv8/eHFlHAnzdljt/4MlmoJWb0dOiR6ayHx0tbigL/4T0ro+9PZVw5CVhDEZgi0dgVMMuiIBHXTGAnQOhNHVOgxLfBpMZhNS+jY4sgfEoFeHhh1eFNcMY9HsRTAlitDX3yUGIjY0NrZjaGAYs2eJAYzWAn8sgIaO7cjNyYZdDHa2bW9EJAQctnwFBgeCaNzejaqqSgTRg9aeXgR9VtQVz4Db1AereR20Rp04Ro7YdwgBMfiqKC2APW8u/JajYcpbCq0mPQW3Uiix5cTOyNH3wtS7DitX/whHLT8e5xx3gxi07X5KLZFI4U3yceBvj2/AnX9ep/TjBXUuzKrJl8KbZL/n2tv/g5c2DSnC29lHV6GpvR+vrt97wtv7gdZfhxxyiCJYUaQZz4JNIsmEwtuKS38Lb1ir9OMfXHEwjlxaM7JVIpFIJB8G0tX0A2Dj9nb86L77cOu9N+L2X34fzzz7IsIBHdI6N4KRJPoHvUgnjbDqPEhFUygpcGNufQ3cNgOeeePfgL4Jt1x9MPyhBnzn3rvwf49vx45tUTgc7xxgqdN0jcaA/618Fm9sfHVkzQdPbna2EpNMawmKcriQik+DPxVGVJtGOJSNpp4n0Bv/F8JRF8KD5yA0eJJY5sPXeTiaG4sRiGYhgQq0trjF0bKRW2BDcUk25syZi7LyWuiNesQSwzDqkyjJzUIyEsbaN19HX1833J4s1NRUIBwJwDscQUprRO9QEOG4Ce1dAWzc2iLWx8QxTNAaNHB4TEjohuGP9yKWDMDl0Inya1FWasLiA6bhwCXLsOSAg2C32FFVVoLFi5dCl38sEsVfgrVwuahfYlLRjU9f9SaraIcwfK0PocrwEi4//Xhce8nd+OJ535aim+QdpGi9qtUrSzwxdswdiWRfJz/HjulldsysdGJ2bYHoy6m3+nVCvJdI9kfqK3Mxs9yOGWKpKHKLcUzirX5NAeOj5KGHHlJijdF1U4pukj1hwYwizK5yY0aFA9lumahLIpFIPmykxdtegq1Ig5VX33wDv/vHQ9jZtgm9nZswa/o0pKMW7NiVQtrshD7dgqIcwEFhKRSD0aSBM0uPQMCMPn8bdFmD+OLpt6O26Gjc+rsvo9u3HfrBi3DW0Wfjc58rHjnb26zZvBq//79fYWvn6yjOq8Nlp9yIgxcsHNk6Pq+vW4dX3lwJrTYOrS6JRTMX4qAFB41sHUHUqXcwIF41yMt594/0X598Gr/8v0dF/TyiLhbEjI8hu3AntEkL+gfaYLcsFO0yA6GhAxAJxZFIr4Jdkw93Vitc2Y3oag0gnShCbkkcMHShKHsJhofysXHHq4hrtqMoNw8JvwEOaxLVddloaGpGRVkV5i9cjJWr12Pj5h0oLCgR7a7Drs4B9A6F4PUOwmjQif3KUJCXDavFrGQ3bWxsQzylQwpRWM0WTKudjYXT5yLfY0Rb82vo7OnA0HAUhVVLEHQeAx/qdrsypCe3cuPTQ2aIrc0xYHlZGj3iWlSVVmDBtMUje0gk7+SVtS244e5neAMW/dyKB+84W1q8SfY7KK5FojHlx88kftN+9fc38PDTO8SWNI5aUo5vXnbE7h0lkv2IWDyBeHz3AxGTyYAvffef2LZrSHRzLa47fylOOGy6su3Dpq2tTXFFZaZ4umKqMdckkqkQiSYU7xhO+yyiX+t00vZCIpFIPkx0NzMiqOR909LVqliuPLf633hx8/2IBbsQGQKWLqlGjtuJDWt9CCV8KC7RYuG8KuhhxK7mfhQWFcPiSKFpewxGXTbcuWHMrz8COc5p2Nj6KHojL2NG2Tyc8akTkZ3zzvTq5IlXHsHLGx8XA8VhBBIaGNLZOHjBASNbx+f/nnwUf3/6EWzbuQaN7evgsjqwZO5BWLlhHf7y+DN4Y906vLqmDaGAGdNr85Q4bZnQqu+h/76MQV8zDNo+pFNOsU+VmHxp0N+/DdGhKuS6DkVM3464MQS7tRPZtnWorjDC7e7BYP96+Pr6MKOqDvXleQj4dyGqHUI0lI22rl3wRzqQ5cyGQ++AKZGD6TPyEIwGEQhGlcQK7d2d0Oo18AYGMeTvRyyVRCKpF2UwKpZrhfn58Ljs6OtqR193Gwry8lBfNx25nixoUmkU5GTBatLA5xtAc/NOtLZ1QJ9/KMJ55yKir1Ss3JCezBJJI8piRCoRhr95K06fXYDDFpRjRvVMFOa8WySVSFQ8TgsOmleC4w+px4oD65DtlpYLkv0PrVYDo1H8mhn00Gm1KCt045CFZTj24BocOK8cTrt5ZE+JZP+BggT7NBf2cbpQH72sGseIfk3LTrPJMLLnhwuzYjL21wUXXKAkVhgdG00imQi9nv1a91a/lkgkEsmHixTe9hLRaAw2swP+xHb0hzYgOBjEQGcCVcWVmDurGD3dfoRjPsyZ7UQk1IXeTj9SMRdSMMBgTyOt6UJOVggWUyGKPItx6JIDMTQUwKtvNuLYAz+Fo5cvHTnT2wwHh/HEq/+Cx56Hsz91GRbVHywm88uQO0bw19Fs2LIFb25ag1Q8gLRYFk5fhIVzluGpl17Dn594Flta1ivWOKcfdTx6vA144B9/w5ubH8cbm58UZdqEh598Bg272mDQN8Gs70MsGUUoUANDrAJmbQxu3aFwZol15sfhCxqRCPtRUdqB3IIItjduRXeXH2azFvl5NpQXl8NoTSOaiiMeKUffwCAMNh/mz6lGZX4JTIk0LLYkgrE41q5tRFfXEIpKSxCMpLBjZzPsHiOiYkDqHw7B43TCZbNBL8oe9fuR7bJjWk0FbBYd9JoYnFYzBnu70Na2Dd1920TZ2mHJqYO15vPQFp+BpMYm6h0VLTSxIahWKwYueiN8fc3o2/4mSkzAoYumoSDPPrKHRDI+tA7Kz3YgL9uOLJcU3SQfD+xWk9KvuUjRTfJxgQ9KeK9mv/6oRDdC19IlS5Yogful6CaRSCQSyf7FO4S3RDKOaDKMeDKqCCl83VeWRCqGWCKKYCCElDYhyhpDXKyLi9dQMIyUJq7s91GVe+OWKP7x2Bqs2/UPRGNBxKIJOC1umFAAk60HBluKkcJQWgEkEz5EIjTzzkNHbzcC6V5YnO1iYOdAMjIPDU1e9Ac6sG5bJ/q68jHsF/VMx2G1WGE0pd865xtbX8a/X3gcTsMcrFhyBpYfMAcejw2R+O5rONFiMhvQ1dOFfm8fUqIdq8prMHf2ArhcTuzqXIOO/g0oLbSLtg7jgf/+Dm9seQS7el5AQ/cObGkawGC4UdRrB+yuFiyYPg+F+QehpTMJjW4rst2DMCbKMZxYgzgciPgOhSZuhcVgRY+3H4FQFjzu2YA+AJjblHhu8UQcyXgevIO56Ojph9Y8JMpTiKrCQsT8uxAMJpBbXAukLGho7EIolsTAYADDwSDMDpPYHkJI9I28nCwU5xcgHUtgx6adqKmsxNFHLsOu5k1o2bURBm1KDFij4hq1weqKw1x4JOI5lyBpmY206EuKpdskaHUWJBJBDO56EQNN21GXV4gbvnACZtTkjuwhkUgkEolEIpFIJBKJRDIS4y0cC+D5xkewuft19Pk7kEjTzW4fCv2m0cBg0uLNf7ZizSNtOPCCKsxeUYx4JIGVf2/B9ue7sezcKkw7tACx8OTCyQdBKExXR9pJBUADbo0W0Gl1SCe1Yl1McV1IpTQQq5TYYWnxPpXWKK4DaSTFdkCvNYpmNyiBc7V67qdDSlRHvIgDp2AyGmHQv+1uGolFxTl5Uj304gBm07tdUcdDJ/ZnWvVgOKRca4PBAIvZIo6jF8cNKet5fi3rkE6KJc7LIBAFS7MSLFhSqavFZBevZvGZKOLREHRxPVzBA7CzKYABfy6ScTtgakHQvwtdXetQWZyPmtJS0Rb9iCTa0dMdgtlgQ37OLMTD09Hn68ZAoAFFeQUozs9Bf99GcZwu5BdXIBqMY6BvEJFwXLR5GPF0DOFEFG5HCvWl0zBj1gJ09rVi+7ad6OxuxryZ83DArIPR3NyKzl4vTIYkigsNSIn6+u1HI+05UWlzKFZuk6DRizKbEB7eBMfw61gxbz6MtkrMqCjFtMqckZ0kEolEIpFIJBKJRCKRSHajicbD6d+9fjN86W7MLTgEZa7pMOiM3LR7j30ANeb4D799D35zz/34+s3X4JJrzkMynsJ1l92E/zzyGG6+40ac+/kzkEx8VILh7oClSGt3vyqFZlnS4u/dFeCqNBO9iVdljSYtXvlOo+yTFsfgvxo19oIifnLhB8SeyjFHthGxnRm2NDyO8pk9cT1guVje3X8px1bLzP+Vc3PD7lVvnZfvxfl2v2dpRz4m1qVTCQyEerCl9w3sGtiKaeazsGGlBW9seQYRzQb0DzUi4vWhvtyDsgIH4pE4Gnb2QqM3IK8wCz5fCDbjHLhzLIol22CfEwnNMNqGGjAU3IkcuxH6lA5L5ixENABs3bwN+cUeRJJJ1JVnY0H9bHhDeqzatBL9wx0oKAEKs6rQ22BAJBWC0ZVExM8ECsfDUHIqYvpicdkouE2eVVKrN4v6xhEb/C96dj2EExecgms/9w2EwilYLdLlQyKRSCQSiUQikUgkEsm70Ty15cH0m/1P44J530aBo2Jk9b5Je2sHXnvjVaw46lNweZzKusaGnVi77k0cefjRyMpxK+skHy2JVBz/afgFOvobsNh9BX7x0J+xducTsBqBmXWVcJqZTGI9gn4vzFYXTBY9en0BtHaG4XHMRllFDpKIoKNNA39wAMFUCxyeGHLtJYgGgqgsKEDQFxFnSqGqvhQDw0MwpC3wDfahrTWGcMwIe3Y3qksrkZ/lQGdjO3a2b4OpxITC2mtgyT8Taa0JGkV0mxglY6nRisDgDgzvegDpyEpUFMzFlWd9Qxx/OkLRCHJkYHyJRCKRSCQSiUQikUgkY6CrOd528+KyFZhbeMjIqqnT19enLMPDw/D5fOMuQ0NDMJlM8Hq9aGxsVALE8u+JGBwcxI4dO2A2m5WFOF1OJZW6Tq/Fpk2bEAgEUFNbo6yzWMcO5DwwMIDe3t63ysgyRKNR2O3jB8Gn+2dHR4dSbovFAr1eP7JlYnp6epRz0VqMn1NJJBJoaGhAMBiE2/1OcZBlYYr4SCQCh8MxsvadsDydnZ3KPjabbcTybTdczzrys+MF2+U14j5sx8y6sJz8POs5+hqy/Vk2XqvM800FrUaHfFsZntn+dyysPAChoLiWHauQbXcjFY+hrXUXQgE/cvM9MBrZbq2IpTxweo5ALFSIcFyHaFyPRDQPWuTCbI2joMCO/KxKBH0h9Pd2w2HVY9lBC2A06bCjcRsicQN6hnwwmXNQXFAr2nwAVr0HeW4jouE2BDQHIHvWt+EsOkHUOwVNOj5S2vGh4Eabvjn5wGxnM/rbV6K9Hzho1rE4bcXxSqZXq/mjC7QskUgkEolEIpFIJBKJZN9G2+NvRaGjeuTPqUNh5pRTTsG0adMU4YvL3LlzcdBBBylZl9R1XKZPn45HHnkEf/7znzFv3jzccMMNI0cZGwpVl19+ubLviy++OLL2bb7zne8o2w444AA8//zzI2vfDQWns846C4sXL8b8+fMxZ84czJgxA4sWLcLnPvc5PPXUUyN7vpPf/va3OPDAA5XPnX322YpYNxmPP/44DjvsMOUzn/70pxUBToUiIc95xhlnKAJXJt/73vewdOlSHHLIIfjTn/40svadbNiwQWnXz3/+8wiHwyNrodSdn+PnL7vssndsU2EcN7YlP7927dqRtbv53//+h+XLlytl5rXLXNhWK1asQEtLy8jee4bDmK2Ij1t2bcf2lo3ifQDppA/btm3A9ga6jobhDYUQiIVhcZpgsumgNRmhMccwGO5CX7gdcfMwksYohhKDaO0awHpmNO3sh93mQFqTxs6djaJt1mP7th3o7u+EyZEPi0sHf3Q7zAYLqqvs0NsMiOadjZLDvg93wWKkEoxpN7FrKa3cjBYHcm0afGF5Pq79VCUuOvF03PCF2/HFM67EEUv3XKSWSCQSiUQikUgkEolE8slDy8D+es2eW+3Qcqq2thYLFixQUptzKSgoQHt7uyJUqeu4UPSipRdfyV/+8hd0d3cr78eCVnH//ve/kZ+frwhAmfT39+OBBx5Q3vM8FPPGg9Zcr776qiLAHXHEETjqqKMUUYmWX/fffz9OOukk3HfffSN7v83LL7+sWLzxc//4xz/wt7/9bWTL2FAovP3227Ft2zbFsmz16tXKuVVoQUbrPNWKTIVJFF566SVFpGOdv/a1rynWb6PhZ7meCz+jQiFt586diqXd7373uzHLmUqlsGvXLuW60OIuEwp6zc3NSmKFk08++R0L24bC20SWgRORSieRTCVhMprgdDjg9XnhHfbBlZULR3YZAnE7WroSGPRroTGK7cEkOvv9iBh0cFqTqLGFMM3ajzrzIGZaYshNpBAKJuApKsXchYtQXFystMe2bY2ijjpotFrEY2b4Q90IxNbAaU8gZilEp/l8aEsvUazXUgnWfyQ+3TjojGZodQYsLNLhqysKsax6t0szmV5VhwtP+TQOmD17ZI1EIpF8ctmwowt3/P4l/PC+l/DnR9/5YEci2V957MVtol+/iNvF8sLq5pG1Esn+Syqdxu8fWYU7738Jd9z3Ina2DYxskUgkEsmHhXZ3fP2JxYixcDqdinhFYeu1115TFoo/hBZY6jou3Of4449XLKsopFGAorXVeNCSi26VRx55JCoq3hl37pVXXlGEJFrV5ebm4oknnkBXV9fI1ndCF0kuRUVFuPfee/Hwww8rZVmzZg2uuuoqRQS77bbb3mGdRlSXTYp1RqMRDz74oFKe8Vi5cqVimUcrPIqFzBjKRYXvWQ4KXJlum3T15Daeo7q6WqnHj3/845Gtb6OWh/tlfl49R11dnfJK6zm27Wj4OTLaFVX9+/DDD1euZebCOt95551KG79XWNbaslLMr1sMvaZIrMkWK4uRk7cUVXUnwWRbjJ6+fDS3eZCIVmCZMx9fLQF+UmPHz2uLcHe1GffO1OFP82bi/oWz8bvlFbhmRhEc4TCSGi1sLg+ikQS0GhPKixaiumQB7KKq+XluOKpPR4/xUkT1s6BJR5BOTexaSuHOYHHAZUrjgiUeXH5YIXIdu9tNItnb9A0F8dSrDXhaLK+taxX3gpENEsl+xPamPjz8XDP+9kwj/vvSNjS3D+KpV3Yoy5adPSN7SST7F/97vRF/f24X/k8sKze0Kn35qVcalKWjxzeyl0SyHyHGGH/+71r85ant+Pv/mtDSObknj0QikUj2LmMHBXuPqNZcmVZZmdDS7LTTTlPe05JsPP7v//5PeT311FOV10weeugh5ZUiE107afVEq7HxoPhDgSvTDZOiIYW3rKwsxWKMlmqZqOIWBSkKfBTVaB02Hn/84x+Vc1xyySVKHfl+qtAijfCzFO1+//vfY/v27cq6yVDLSYGQFmqMiceyTBX187TY+6AIiz6xZMZBWD7rJJhNlaK+ZYjGKkVfqcDc+qNw5YU34oqjP4OfzcvCvbPacGF+Bw52xVBoSMKtTyDbEINLl0SVBfhUtgZnWUK4XOvFEVE/El6/IpZlebIR7LfC3xsUf9fDVn47ktmfhUZnU0S3Sa3cDCZlmZOvxVePLsYR0zzQjrSNRPJBsGVnL268+1l8/SdP4we/fe49PfyQSD5qdDotUomosmS5rIql0I0/e15ZHpQWcJL9FKNB91a/tpgN+OXfXhf36/+Jfv0cVm58t1eCRLI/YDLqRZ+OKf1aq5VjXIlEIvmw2avC21QEpxNPPFGx1KLl2ljxw5iE4PXXX0dhYaFi8ZYJRbYnn3xSsQ6j2HTssccq6+m6Ohmjy+ZyueDxeJT34wlPdJ39zGc+o7z/61//qryOprW1FX//+98VF1YKgUyEsCfQ6oxx2OiSe8EFFyhuqT/4wQ9Gtk4NCmgUEtmud9xxx7gWgB864nediQwqSkqwcPoShOJpRNO96B54GbXFKXz5rJNx/jQbvmjejsMdwzClAgjGEwjG4ognY0iKJZGMK68xMVAIxKKIi0FDjj6Js7PNuKHEjUpXDiJxG7r6tiBoF9d05tdgyj4CafEZTJJAQaPRwmixw6xL4jPzHLjy8CKUZI2dpEMi2ZukUuJ+JPofl0Ryt/gukezP8HcokUopMTK58L1E8nEgkRB9Wdyr2a+TSfmQRLJ/oj5sl0gkEslHw14V3qYCky0wIQBjvI1lqUbXUcY0o7WbKoyp/Pe//1XiujFJAfnUpz6lxCBjkoSmpiZl3VjwxyYzyyihCyw/QzdU1VVzNLTgY6IEZmClpR3jt42Gsejo3nnhhReirKzsHTHc9gRaCVI8Y3ZSCnmrVq0a2TI5FOsoUrI9KLr94he/GNkyNaaatfW9oKW4IIilAkjoBzGjJhvfvuxMfPX8k1EZ3wbrcz+Gxt+BYDQi2iAOTSoGTVosfB1jgVgSyRgiiSgOzrHh1hoPStzVKFh6KYrmfxZ6cxbSScZym3jSpzMYoTOaMC0b+NqnSnDc7BzodXJQIvlw4PiXojQX+eRZ8nGBlsJqv9aNCm0gkeyv8B4t79cSiUQikUjeDx/6yJgi1nHHHae8V11KVSg+0aKNqPuocNs///lP5b1q6UbRjPsxaQAFsLGg6EYrtM2bNysupS+88IJiUXb++ecr22+55RaUlJQo70fDz9H9k+egoDX6HIz79pvf/EYR9WgZN1ZW0anCzzJhADOQsj50pZ2qy6rq2vvtb39bEdEovG3dulVZNxVofXjppZcqC11emfH12muvVZJL7C2SqRiMZhsW1h+E80+4FNkcyL7wS5iSfgRDot1oobYHCy3aEpFhZOeUo+qIbyK74iixLok0xbkJYH8wWOwwalM4ZZYD164oRVWudWSrRCKRSCQSiUQikUgkEsne4yN5JE13U4pVtFSj+6gK3zOeWn19PZYvXz6ydjd0QWXShdmzZytJGlTUOHC0hqPL5mgo9FFAokXY9OnTFXfQG264QRHb/vOf/yhC03ioLqhnn3228kpLtEy3VIp4jP1GYY4i4FjnnyqqyHbllVcqCQ0oMrK+ZKoCHNvlrLPOUjK//vznP1fWjU6oMBbMbPrb3/5WWZggg8kVmOSB6983Iw+HD5x7IC474XNYOnuRIjKGNj4NV6gNIUV0iwNMfrCHSyKVhCfSjrJkJ+J0a5qknXR6I/QmK2rcwFdXlOCU+TnQy6fXEolEIpFIJBKJRCKRSD4gPhLhjcLaoYceilAohMcee2xkLZRMp36/X7FoYwKETP71r38pbpy0xsp0Gz355JMVV9HnnntOsWobDYUyq9WqWHBRcDv66KOV9bRWo2voVGCShcrKSjz99NPYtGmTso5i2H333ae8V8W78ZJK7AkUBFlW8v3vf19JvsBsqFPlq1/9quKuyiQNtPBTM5pOxDHHHIO1a9e+taxbtw7r169XMtC+X1TRcFplLc477iTMqmL21k4YWl4TFycGuo5O5Fo60cL06O5EHz49cB+yEz1I6UzKud7FiJWbQafBSTNtuG5FCWrzpZWbRCKRSCQSiUQikUgkkg+WjywIy5lnnqm8UnhTM3uqrqdq5lMVWpJReCNMyHDvvffinnvuUZY//OEPirhE0UvdJxMKb263WxGk6L5JK7ubbroJjY2NinvoVNwpc3JylDLxWA888ICyjhlEH330UUWcYsy6vQldPquqqhShj2IkhcOpQotAJmmgqEmXWrbtZFZvrN+8efPeWpgogvVihtb3ixrM9Y2NK/Gtn/8Aj730AuKRCPTDXYrLqIZx3d7zEkMspUVtbBOOjTyFuMagBD/ORKszwGC2o9KtxbVHFeLU+TkwGT6ybi+RSCQSiUQikUgkEonkE8RHpkDQ4o0ulXTXbG9vV2Kovfzyy4pwtHDhwpG9drN69WrFAov89Kc/xRVXXKG4ZHJhTDTVCk21ihsNra5o4abyrW99SzkHLcKmkhGVUCikgPWPf/xDcZVkvDfGYqNr554IY1MhOzsb1113nfKeLp9MKMGMpVPlmmuuUcQ0CplsUyagmIhM99m9zoj357MrX8ILa16BTqNFPJFUUh+k04n3vaTSSWj0esyzD6LOk4LBbNt9QmhgMNkUK7dj6sy4fkURZhRKKzeJRCKRSCQSiUQikUgkHx4fmfBG103GXWNGzpUrVyrxzOhmyphto4UsZjqlBRczjDL+GF08+aq+ZzIBJkGgqymFvLHIjJPGBARf+tKXlPd/+tOfFAFtMmgJRss2ZkKlG+df//pXxaXzs5/97Mgeexe61NLqjHV/+OGH98j6rLq6Wqkfs8P+5Cc/Udruo0ojnh5R3g6ZfzBuvuR6LF+wEPFkEl5THjTpFJLJ97doKKrGgJA5B58qT8GSDu12K7XYUOgArjwsH2cekAuLtHKTSCQSiUQikUgkEolE8iHzkaoRjM9GfvnLX+LBBx9UBDE1Y6kKxSOKXLQ2oyUX3SgvvPBC5VV9/4UvfEE5FrOQUqiaCjxPeXk5Vq1ahddee21k7fgwzhqFP8LsoWvWrFHcT3mMDwIKbV/72tcUwZDutLTk2xOrt8suu0yJYUcLPSaAYJKJ8WC7f9ActGAJDl64VLlGLEuPZxai8SS0mrRSx/eyMMabQZuGF3Z0OepRV2DFUbVGmHQaLC834KsrijCvzDFSAolk34SauPYjEsYlkvcD78F07+fCByGZaGXiGsl+SiqV0a9HQqGoGPRTH4dJJPsSysNqze5+LW7dEolEIvmQ0Vz+t+Xpqw75Mablv9O9873w7LPPKlZsBx98MF566aWRteMzNDSkWHXR1ZSiErNyMqtpphD0+OOPK1lDGXeMlnHjJQtghtKTTjpJsaSjmEZ3TbqnHnTQQYplGsW1ioqKkb13c9VVV+FnP/uZYrVG4U/lvPPOU2K53XHHHbj++utH1u7OurpkyRLFLZZCIMu2YsWKka2748/Nnz9fiavG+tNtlvA9reWYBOKVV15R3EAJXTyZ2IBx3Hj+0dZzjG1HgZDtSg488EBFWGR9yN13342rr75aiVVHcXI0jIFHd1xCsYuZX3l9VO666y7FpXXBggW4+OKLlXUUtAhj5jHBBQVNj8ejrNsTYokIfvjKpTi2+mIsKDlMaROKh8PDw0rW1faWJhStvAezkzvhi6TEBI7OoVMnLf6jG6lZLK/lHAPtks+ioKAADqcLA1EDppe4RvaUSPY9nl/VhK/c9TTSqQQKsiz47a1nTEl84y5ZLuukk79INAGvPzzy19SwW41iGV+gJxRahnxhxV18quj1WqXMk9UvEIqJ5d2hAibC7bDAbJr4wQHLOijKrN7bJkfcV4w6uJ1vJ/EZD+9wGJEY22Jqx6YY5RHHnez6hSNx+AJvh0eYClO5fhQReP0So0SyiZjo+v3zmc343u9fFf04ieULSlBR5MYf/7uVPyRYPr8QX7v4sJE9J0Ij2kOrtMtkYp0/GEUwvGfZw3lck3HiPhKLJzEkruWe9BGLWQ+XfWJLdB7P648guod9JNtlE2OiidsiJPrI8B72EYfNDJtl4mRNFJ0GfaE96CO7rx/7yGS3MJaX5d4Tpnr9WOapM/H1++ZPn8CTb7SJvYALT5qFzY09eH1jt6ifFl86cwGOXV6/e8cJ0cAq2tppm/g7yS7Hvsc6TLWP6MT4M8tlEX1k4mfn/K7wO7MnOEWbWM0T9xEKOLynjhYlx0cDo2H3d3wy7wve98IRhj+Z6nfxg+ojENfPOKXrx+PGE2yLqV4/jfJ9+TCvH7/Xp179R3T2izYQ/fjOa4/GoYuqRrZKJBKJ5MNA8+X/OyZ9zuKvYmHJ4SOr3jvPPPOMkjWUAtobb7wxsnZivvjFLyquouTOO+/EV77yFeW9yjnnnIM///nP+M53vqPEZhsPuqwuWrRISZpAEYpiFC29GMuNAhIt1EYLbxTjKGZRlNqyZYuS0IBQAHvooYdw++23K0kZMqGFHS3QWEdmUs10i6XwNmvWLMWqi/WnWEgYZ2358uWKKEjxMFN4O+qooxT32LGEN8LPUnikGy6P8eSTT76V1ZXx7mgFePrppyvuqKNhm9B1l+WksEl3XoqiKnTVpUvrRLCNli5dOvLX1Iklw/jhS5/H8bWXYl7xIYrwRiGRbr0U3rj0NqzHjK33o1bXh+FYSgzixAcnGbgriLGNSa9RLNtWGeeia/Y5KC0rR15entK2k8W0k0g+ap59Yye+9rMXkYj4xV8p6CcZgBONVg+33YiffeMk1Ffkjawdm6de2YFv3P2EMlFMpyebHGmg1elxyWkLcOkZS0bWjQ1FhC/d+g80tvuQSk4ugGj1RtSWuHDvN0+FyzGxSPHLv72O+/65ThyXE/OJJzCsF/f5/tXH4shlNbtXjsO2pl5ccdu/MByKK0LnZGj1Jhy5uBzfu/qYkTVjw4nMDT95As+vaUUqMfnkSL1+937zFNSW7/4NGI8nX96Ob/7syT26fpeevhCXnL54ZN3YcIL/xe/8A02dw1O+fvVlHtHnTh5TpOjq82OraF+KcoW5DvzruS14+LldiIW9olTpKfVrtvfs6mz89IaTYBMT3Yn4yZ9exkNPbBLtPXnZadVB7equ60/AgfMntkxfv70TV3//PwhFE4qIOBks84mH1OKblx0xsmZsKF5df+d/8eqGzin1ESYDynVb8PNvnYKyQvfI2rH597Nb8N1fPytaWXxXJhMMxfWhpcvV5y7DOcfPH1k5Nr2DQVz+nUfQ3hucYh8xYQ6v340nTyrY/PiPL+MvT079+um1Gtx13fFYNsn1W8fr971/IxxLTvn6nXRoLb7x+bGv37bmPqVvk+rSLHztx49hR3sYyahfEUsm0YcVeI4zjpqG6z936MiasYlE4/jy7Y/ize29U+4jRTk2/OKm01CQM/FY529PrMedf3h59z1kSn1Ei69fdChOO3rWyMqx6egZxuXid6BnMDRyv54YtsUBM/Pxo+tPhNEw8UOH7//2OfzzuR1TvKfqlGRZP/36SVgwo3hk7di8sb4V1/7wUcST4hszpT5ixGdWzMBXLpg4eRofcl3zg39j7Y6+KV+/Yl6/b5+G/OyJr99fHluHH/3pVXHpRHmncv2gxY2XHo5TjpwxsvJt+OlVG9uUhzp8gDanvhDZLhn3WCKRSD5MtDW5c9DoXTPy5/tj/rwF+OMf/ojbvvu9kTWTc8PXb8Qf7v8j/vznh3DxRZeMrH2bC86/QDnm5V/44siasXG5XLj//j/gvt/fh9mzdlua1VTX4M8P/hm/+93vUVRYpKzLZNmyZfjHI//Eb379G7icb1tIXfvla3H/fffj9NPPGFnzNrd+51Zl269++at3xaLjOR584EH86Y9/Qk1N7chaKOXh+nvvuRceT9bI2t0unt+55TtK/Q4/bGzh8//bu/vYqOp8j+PfPk3b6SN9Gh5KacF6C8XY1Yq6LAsiZaUQ6PUWXEBBTfyHq0YSr/cfEzfxT5PdmBj/urn3RkWj3MXE0gR7kU3WCLmoQV0giu4KgpbWlsc+0Zlp7/n+eg60ZTpzpsxpB3y/9MfMnHPmzJlzzjx9+nvQoGz//+63ntd/yx//+KeroZvasH6Dec4v/Nu/21PG0n3y9q535K03d8meP++R+rvvseeMaG7eKLvf222ez3+NK/9p7bP33n1PahfV2kvH5+SF43L50mUp8s+0p4gJ/7TJrj4HDTv9sxbI/1Vski+G5ogvZUiy062vBkND1v9hU+NudBnSYk3XfuHyfMMyYH15+jijTr6r2iAziorNOrV5rv41VZd3X3MBmHpV5TNky+9ul4qZ+daPB5+EhlJdFf0LuJtKBtqPYqT7T1iGUyVoalxEpwF6v/VDUZePuJ7xxVpOl3fzetTHd71eqwTDKeZ5xhK23it0v0VaR8RibcOVQXcDzuhy8Wyz2+MX8vT4xbHN1nLRjp+GbSvvXSArlsyXf6oqld/cVSnrf1Mhedk6wrTL89p+DDfiPUfMc3Wxw8NDkzhHrHW7oT/M49nf7s+RocjriFZMrZzoJnuOuDEY5+tFa8e5OX66LxJ5/Gqsc/kB65zWogHov6y6Qx6sn63ZhgxLWuR1ji/WY+jzdSPe99SRc8TFe6p1vCOuI0pxU5tZH9vs7zi2WQMfN/S4uF6vVcx2mL/aRqfnUbzniFfHT89rN8dPX68R1xGlTHT8NCtecsdcWX6PntcLCN0AYBqkrrx9kxw59Vf566k/y5VwfE2TxisuKZLHtj0mqxquNWeMZW5FuWzb/phs3vx7KZxxffPA1b9bbdZZUlpsT5nY0qW/lsefeFwWLlpobvtz/LJx00ZpatogvszIf0lv+ucNZv3FJdfWX39PvWx/fLssWHB9Ney5FXPNvLpf1dlTrsnwZcj6DevNY+ZYj+0oKCyQLVu3yJrGNddVLf/t8t+ax581e5Y95XpL7l1iPa/tUl8/tjlwZVWlbN++zZo/NlAbbeasgGx9dIvZrqzssVXmc3NzpHljs3k+j48rTzz5hHkeefl59tLufX/+b9J64j+kpqxe5hSM7EMNxLR5rgZvGlhqLcScnBwpnHu7fDpvs7RlL5eT4SLry0hYfCnDkpNubV/GtZJt3dbpfcFh+XK4QvYXN8mP1Q9LSVnANL3VomGern+6BpIA3KqaUyQ7H1sqC+cH9M/2piaWm6K1Bdyc3toUKdL9JyzhUMxmL0pfW9pMUpePuJ7xxVpOl3fzmtTHd71eu+jzjEWb7ul+i3T/iMXaBjc1tZQuF882uz1++l4Z6f4TFmsb3B+/OLbZWs7t8VO/rpsn/7r5XimZoaNLp0Re5/hiP4Yb8Z4jukvcNOHWZeI+R6z96EZc54i1nPtzxOX+HVViNeVVkz1H3Ij3+KWnWd8bpvn4qebVd8jvH7pDfOnporXHIq5zfLEew81rUsX7njr954j1fUz3dxzb7PYc0ePier1W0e3w6hy5VY8fAGB6pAxb/nLif+Qv/9gt+bn5kpHhM1WSJ2P0273bdYz/iBh/v3jWOX5ZN/eNtEy0+8VapzN/9LwbWZ+aaJkbua9j9PyJTLTu8fQLu/7X2fWTVBTUyub6nZKXOdI/nNaY0KLNa7XJqTadvXDhgmlyqn396e3zHWfEf/GUlPb9IIFwp/gkKGHrwbW50OUUv3T4ZktX9jwJFlZIWWAkcNOmpUVFRVJYWGgCPe0DUGvWuf2hCEynznM90jdgfWF2USNMz2j9Uh0oyZXMjOj92fT2DUrn+V5zHzevX12uMC8rZr9m+lf69q7LEgxaPz5drNn8iLdewLNK82P+INBmkBcvX3G3XqvoUoGiXNOPUjTat89Za5t1213tC2ub/VnpUmatO5bJHL+ZJXnmh1c0WjNDm/wlw/HzWT+EA9Y2a79Ebuhj/PTzJeu9Xh/B3WNoczF9jFg/oLUvpUu9g673tz5+oDgvZhNIrbl4tqtn5HPKnhaNbnOudd6NBIwT0/V1dPeYfgDdbrP27abnSKygQvt+6r7Q52p7la57RkF2zH7ptIZoe5dXx6/fOn7Wa9zlvtB/yopyrOMXvQmyNtfs6O5N+PEbTR9DzxHl9jHy/D4pLoxes0hfL/o+Et85kmpqm8b6A4Hu63NxniO6vXkx+jXTWlW6L7SvN7f7QvvN1NdijFNEui70So92C+D2HLHo6yVWX59a467D2s+6wW632bvjN/KZGOv4aX932ienm+1Vbo8fAGB6mOBNr/x08R/y966/SWgopN8WzUwgLva3oLK8ubIwcI/1JXzslwo91bQZi4ZvOtCC9vemgy1o8Kb90entvr4+6e/vN+Hc6CajWpPNNE/1+03R0E3DNi163Wm+6oRuWgAAAAAAAKbT1eANmApO+KahmoZvGrJp4NbT02OKBm8DAwOiA1RoQKfLa4imwZvWZtOATZuo6gAKeqlF+3YbXdON0A0AAAAAACQDgjdMKed0c8I3p+mphm1aNIzT2xq8OTXeNEjTgSicWm8atDlhmxadrn0iEboBAAAAAIBkQvCGKeeccnrpBHBanFpuThl9amptNmdwBieEc6Y5oZsieAMAAAAAAMmC4A3TRk89Lf0DgzIYDMmQNj8dDJoOyDN9aZKRPtJZrlOTTYsTtDlhmxO0OZcAbk1OM3QN6xNN3z80yNc+IwEAAAAgkQjeMK309NOwLRQaMteDwZHh0DMz068Gbw4naCNsA3559u/fL4cOHTJ9Qibyta/vO9qEPRAIyI4dO+ypAAAAAJAYBG9IStFOSwI34Jdn3759cvz4cSkuLk5orTet6aajK2vz9ueee86eCgAAAACJkWpfAknFqdkWqQD45XFe/zqycSKL3+83/Uby3gIAAADACwRvAICbgtaE1dpuiS5U/AYAAADgFYI3AAAAAAAAwAMEbwAAAAAAAIAHCN4AAAAAAAAADxC8AQAAAAAAAB4geAMAAAAAAAA8QPAGAAAAAAAAeIDgDQAAAAAAAPAAwRsAAAAAAADgAYI3AAAAAAAAwAMEbwAAAAAAAIAHCN4AAAAAAAAADxC8AQCSXkZGhqSkpNi3Ei81lY9DAAAAAImXMmyxrwMA4LmBgQE5cuSIudTASz+GnDKRb775Ri5evCiVlZUyNDRkT71x6enp0tHRIefOnZNly5bZUyPTbdXwTx9fS01NjcyZM8eeCwAAAADXI3gDAEypUCgkR48elX379pkwKxwOi8/nM/Mm+kjSkE6XqaioSGjwlpaWJl1dXabk5OTYU6+n2xkMBs31K1euSF1dnSxfvlwKCgrMNAAAAACIhOANADAtLl26JB9++KEJ4QKBgBQWFpogLFqw5sVHVrQmrDpPS29vrwnnsrKyZM2aNVJdXW0vAQAAAAATI3gDAEyrw4cPS1tbm2RnZ0txcbG51PBtuj+etJabbsf58+els7NTamtr5aGHHpL8/Hx7CQAAAACIjuANADDt2tvbZe/evXL27FkpKyu7Gm5Nx0eU1nDT0K2/v1+6u7ulr69PVq1aJffdd1/U2nEAAAAAMB7BGwAgKWjfaQcOHJCDBw9KaWmpFBUVmcEPEtmnWyxO01JtBvvzzz+bbVi7dq3pWw4AAAAA4kXwBgBIKs7ACzroQklJieTm5k5J01PtX04HUNARTrVpqdZwa2hokMzMTHsJAAAAAIgPwRsAIOlo+NXS0iLff/+9aXqqAy84fa4lmlPLTZuU6gAKqrGxURYvXmyuAwAAAMBkEbwBAJKS1nj75JNP5KOPPjLBmzb71FFFdXqiaJinH4POAAq33XabGUBBa9oBAAAAwI0ieAMAJLWTJ09Ka2ur6XdNA7G8vDwz/UZrv2nTUu1XTgdQ0HWvWLFCli1bZsI4AAAAAEgEgjcAQNLTEUbb2trks88+M01PtfabBmeTCd+cpqU9PT1mAAXtQ06bli5YsMBeAgAAAAASg+ANAHDTOHLkiAngtFZacXGx+P1+01TU7UeZ3i8UCl1tWlpXV2ealubk5NhLAAAAAEDiELwBAG4qHR0dsnfvXvnxxx+ltLTU9P+mNdii1X7T+Rq66QAK2rR0cHBQVq9eLfX19fYSAAAAAJB4BG8AgJtOMBiUAwcOyMcff2z6fdPabz6fL+LAC84AChcvXjRNS8vLy2Xt2rWmySoAAAAAeIngDQBw0/r6669N7TcN4rT2m/bXph9rzkebhm46T2u5afC2dOlSM4hCenq6mQ8AAAAAXiJ4AwDc1DRQ27dvnxw7dkwCgYDMmDHDDLygnAEUtDacDqBQU1NjpgMAAADAVCB4AwDcEg4dOmSan2ZlZZlRT3Uk1Pb2dhO2aeimgRwAAAAATCWCNwDALePMmTPS0tJiRi3VJqYNDQ1y//33m8EVAAAAAGCqEbwBAG4pOnLp4cOHZd68eVJVVWVPBQAAAICpR/AGAAAAAAAAeCDVvgQAAAAAAACQQARvAAAAAAAAgAcI3gAAAAAAAAAPELwBAAAAAAAAHmBwBQBAUhoYGJBwOCwpKSn2FBHnIysnJ8dcOvr7+yU1NVUyMzPtKe5cvnxZ8vLy7FvX6MioGRkZpgAAAADAZBG8AQCSTltbm7zyyivS09MjoVDInnrN888/L4888oi5/sEHH8irr74qaWlp0tjYKM8884y5Hs3Ro0fl5ZdfltOnT8vSpUvlpZdektzcXDPv2LFj8vTTT0tNTY28/vrrY4I/AAAAAIgHwRsAIOloePbaa6+ZGmwzZ86UYDBopmsINjQ0JC+++KLs2LHDTHv44Yfl/fffN9eVhnYNDQ32revp/ZuamqSlpcXcLigokC+++EIqKyvN7dbWVlm3bp3Mnz9fTpw4ETPEAwAAAICJ0McbACBpaQD31VdfyZdffmmKBmRannrqKTN/9N+OlixZYi7feustczmRTz/91IRzCxculPLyctOcdHStNqd56fjmrAAAAAAQL4I3AEDScYIw7X8tPz9fSkpKrpaysrIxfa9p325qw4YNpnmo1n774YcfzLRI3nnnHbly5Yps27bNrFv7kQMAAAAALxC8AQCSVjyhWFVVlTQ3N5sBE95991176lidnZ2mRlx1dbWsXbvWDKIAAAAAAF4heAMAJC2nNpsb2hebDrigl7t37zYjnY63Z88e6e7ulq1bt8rs2bMjDtwAAAAAAIlC8AYASFo6qIKGY4ODg6ZoE1FnoIXxBgYGpLa2Vurr6+Xzzz+XQ4cO2XNG6Pw33nhDfD6fCeg01NOBFgAAAADAKwRvAICk49R0e/PNN80IpStXrrxaGhsb5dixY2b+aBrIad9wOsqpBmq7du2y54w4fPiwCeMefPBB0xdcb2+vPQcAAAAAvEHwBgBIWj09PXL69Gnp6OgwRftoa29vNzXfJrJp0ybx+/2mWemZM2fsqWJqu6lHH33UXFLbDQAAAIDXCN4AAEnHCcWeffZZ+e677+Tbb7+9Wo4ePSp33XWXmR9JZWWlrFu3Ti5cuGBGOFWnTp0y/b6Vl5ebGnNqeHjYXAIAAACAVwjeAABJa7Lh2JYtW8ylhm2qpaVFLl26JNu3b5fCwkIzDQAAAAC8RvAGAEhakw3eVqxYYfpxO3jwoLS2tsrbb79tmp9u3LjRXgIAAAAAvEfwBgC45RQUFEhTU5OEw2F54YUXzKAKOjDDnXfeaS8BAAAAAN4jeAMA3JI2b94smZmZcvz4cXP7ySefNJcAAAAAMFUI3gAASWdwcHDMZTTOCKehUMhcOhYtWiTLly8316urq+WBBx4w1x3ajLWvr8+U0U1atZac6u/vN5cAAAAAMFlpf7DY1wEASAq9vb0mEGtubjah2URSUlLM6KWpqamm/zYdtdSh02bPni3d3d2yc+dOufvuu+05I/S+7e3tsnjxYlm/fr1kZWWNma5NUzWs09sAAAAAMBkpw5PtuRoAAAAAAADAhGhqCgAAAAAAAHiA4A0AAAAAAADwAMEbAAAAAAAA4AGCNwAAAAAAAMADBG8AAAAAAACABwjeAAAAAAAAAA8QvAEAAAAAAAAeIHgDAAAAAAAAPEDwBgAAAAAAAHiA4A0AAAAAAADwAMEbAAAAAAAA4AGCNwAAAAAAAMADBG8AAAAAAACABwjeAAAAAAAAAA8QvAEAAAAAAAAeIHgDAAAAAAAAPEDwBgAAAAAAAHiA4A0AAAAAAADwAMEbAAAAAAAA4AGCNwAAAAAAACDhRP4fa4wY5ftFeoQAAAAASUVORK5CYII="/>
          <p:cNvSpPr>
            <a:spLocks noChangeAspect="1" noChangeArrowheads="1"/>
          </p:cNvSpPr>
          <p:nvPr/>
        </p:nvSpPr>
        <p:spPr bwMode="auto">
          <a:xfrm>
            <a:off x="27622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flipH="1">
            <a:off x="4809866" y="1345713"/>
            <a:ext cx="6028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Proper method and metadata is missing.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Data collectors retired.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Data is scattered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Unclear ownership</a:t>
            </a:r>
            <a:endParaRPr lang="en-GB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Less than </a:t>
            </a:r>
            <a:r>
              <a:rPr lang="en-GB" sz="2800" dirty="0">
                <a:latin typeface="+mj-lt"/>
              </a:rPr>
              <a:t>20% are currently shared openly and to some extent follow </a:t>
            </a:r>
            <a:r>
              <a:rPr lang="en-GB" sz="2800" dirty="0" smtClean="0">
                <a:latin typeface="+mj-lt"/>
              </a:rPr>
              <a:t>FAIR principles</a:t>
            </a:r>
            <a:r>
              <a:rPr lang="en-GB" dirty="0" smtClean="0">
                <a:latin typeface="+mj-lt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3" y="5099333"/>
            <a:ext cx="11159755" cy="15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2"/>
              </a:buClr>
              <a:buSzPct val="36666"/>
            </a:pPr>
            <a:r>
              <a:rPr lang="en-GB" dirty="0" err="1" smtClean="0">
                <a:ea typeface="Arial"/>
                <a:cs typeface="Arial"/>
                <a:sym typeface="Arial"/>
              </a:rPr>
              <a:t>Kilpisjärvi</a:t>
            </a:r>
            <a:r>
              <a:rPr lang="en-GB" dirty="0" smtClean="0">
                <a:ea typeface="Arial"/>
                <a:cs typeface="Arial"/>
                <a:sym typeface="Arial"/>
              </a:rPr>
              <a:t> bilberry monitoring data</a:t>
            </a:r>
            <a:r>
              <a:rPr lang="en-GB" dirty="0">
                <a:ea typeface="Arial"/>
                <a:cs typeface="Arial"/>
                <a:sym typeface="Arial"/>
              </a:rPr>
              <a:t/>
            </a:r>
            <a:br>
              <a:rPr lang="en-GB" dirty="0"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496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86262" indent="0">
              <a:lnSpc>
                <a:spcPct val="100000"/>
              </a:lnSpc>
              <a:buClr>
                <a:schemeClr val="accent1"/>
              </a:buClr>
              <a:buSzPts val="1400"/>
              <a:buNone/>
            </a:pP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Time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series from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1973 to 2021 (ongoing)</a:t>
            </a: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Clr>
                <a:schemeClr val="accent1"/>
              </a:buClr>
              <a:buSzPts val="1400"/>
              <a:buNone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Bilberry yield and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flowering variables</a:t>
            </a:r>
            <a:endParaRPr dirty="0">
              <a:latin typeface="+mj-lt"/>
              <a:ea typeface="Arial"/>
              <a:cs typeface="Arial"/>
              <a:sym typeface="Arial"/>
            </a:endParaRPr>
          </a:p>
          <a:p>
            <a:pPr marL="1233848" lvl="1" indent="-457200">
              <a:lnSpc>
                <a:spcPct val="10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No. of flowers</a:t>
            </a:r>
            <a:endParaRPr sz="2800" dirty="0">
              <a:latin typeface="+mj-lt"/>
              <a:ea typeface="Arial"/>
              <a:cs typeface="Arial"/>
              <a:sym typeface="Arial"/>
            </a:endParaRPr>
          </a:p>
          <a:p>
            <a:pPr marL="1233848" lvl="1" indent="-457200">
              <a:lnSpc>
                <a:spcPct val="10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Raw &amp; ripe berries</a:t>
            </a:r>
            <a:endParaRPr sz="2800" dirty="0">
              <a:latin typeface="+mj-lt"/>
              <a:ea typeface="Arial"/>
              <a:cs typeface="Arial"/>
              <a:sym typeface="Arial"/>
            </a:endParaRPr>
          </a:p>
          <a:p>
            <a:pPr marL="1233848" lvl="1" indent="-457200">
              <a:lnSpc>
                <a:spcPct val="10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Fresh &amp; dry weight</a:t>
            </a:r>
            <a:endParaRPr sz="28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sz="2000" dirty="0">
              <a:latin typeface="+mj-lt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Clr>
                <a:schemeClr val="accent1"/>
              </a:buClr>
              <a:buSzPts val="1400"/>
              <a:buNone/>
            </a:pPr>
            <a:endParaRPr lang="en-GB" sz="2000" dirty="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Main graphic"/>
          <p:cNvPicPr/>
          <p:nvPr/>
        </p:nvPicPr>
        <p:blipFill>
          <a:blip r:embed="rId3"/>
          <a:stretch/>
        </p:blipFill>
        <p:spPr>
          <a:xfrm>
            <a:off x="6801221" y="1935139"/>
            <a:ext cx="4828680" cy="3809880"/>
          </a:xfrm>
          <a:prstGeom prst="rect">
            <a:avLst/>
          </a:prstGeom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5808" y="2099588"/>
            <a:ext cx="2139753" cy="2028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68906" y="5900458"/>
            <a:ext cx="1080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Boulanger‐</a:t>
            </a:r>
            <a:r>
              <a:rPr lang="en-GB" dirty="0" err="1"/>
              <a:t>Lapointe</a:t>
            </a:r>
            <a:r>
              <a:rPr lang="en-GB" dirty="0"/>
              <a:t>, </a:t>
            </a:r>
            <a:r>
              <a:rPr lang="en-GB" dirty="0" err="1"/>
              <a:t>Noémie</a:t>
            </a:r>
            <a:r>
              <a:rPr lang="en-GB" dirty="0"/>
              <a:t> &amp; </a:t>
            </a:r>
            <a:r>
              <a:rPr lang="en-GB" dirty="0" err="1"/>
              <a:t>Jarvinen</a:t>
            </a:r>
            <a:r>
              <a:rPr lang="en-GB" dirty="0"/>
              <a:t>, Antero &amp; </a:t>
            </a:r>
            <a:r>
              <a:rPr lang="en-GB" dirty="0" err="1"/>
              <a:t>Partanen</a:t>
            </a:r>
            <a:r>
              <a:rPr lang="en-GB" dirty="0"/>
              <a:t>, </a:t>
            </a:r>
            <a:r>
              <a:rPr lang="en-GB" dirty="0" err="1"/>
              <a:t>Rauni</a:t>
            </a:r>
            <a:r>
              <a:rPr lang="en-GB" dirty="0"/>
              <a:t> &amp; Herrmann, </a:t>
            </a:r>
            <a:r>
              <a:rPr lang="en-GB" dirty="0" err="1"/>
              <a:t>Thora</a:t>
            </a:r>
            <a:r>
              <a:rPr lang="en-GB" dirty="0"/>
              <a:t>. (2017). Climate and herbivore influence on </a:t>
            </a:r>
            <a:r>
              <a:rPr lang="en-GB" dirty="0" err="1"/>
              <a:t>Vaccinium</a:t>
            </a:r>
            <a:r>
              <a:rPr lang="en-GB" dirty="0"/>
              <a:t> </a:t>
            </a:r>
            <a:r>
              <a:rPr lang="en-GB" dirty="0" err="1"/>
              <a:t>myrtillus</a:t>
            </a:r>
            <a:r>
              <a:rPr lang="en-GB" dirty="0"/>
              <a:t> over the last 40 years in northwest Lapland, Finland. Ecosphere. 8. 10.1002/ecs2.1654. </a:t>
            </a:r>
          </a:p>
        </p:txBody>
      </p:sp>
    </p:spTree>
    <p:extLst>
      <p:ext uri="{BB962C8B-B14F-4D97-AF65-F5344CB8AC3E}">
        <p14:creationId xmlns:p14="http://schemas.microsoft.com/office/powerpoint/2010/main" val="24388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19140" t="1430" r="30382" b="-1429"/>
          <a:stretch/>
        </p:blipFill>
        <p:spPr>
          <a:xfrm>
            <a:off x="332383" y="1727935"/>
            <a:ext cx="5343681" cy="460596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15600" y="416125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2"/>
              </a:buClr>
              <a:buSzPct val="36666"/>
            </a:pPr>
            <a:r>
              <a:rPr lang="en-GB" dirty="0" err="1">
                <a:ea typeface="Arial"/>
                <a:cs typeface="Arial"/>
                <a:sym typeface="Arial"/>
              </a:rPr>
              <a:t>Kilpisjärvi</a:t>
            </a:r>
            <a:r>
              <a:rPr lang="en-GB" dirty="0">
                <a:ea typeface="Arial"/>
                <a:cs typeface="Arial"/>
                <a:sym typeface="Arial"/>
              </a:rPr>
              <a:t> bilberry monitoring data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520800" cy="516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>
              <a:buNone/>
            </a:pPr>
            <a:endParaRPr lang="en-GB" sz="1200" dirty="0" smtClean="0">
              <a:latin typeface="+mj-lt"/>
              <a:ea typeface="Arial"/>
              <a:cs typeface="Arial"/>
              <a:sym typeface="Arial"/>
            </a:endParaRPr>
          </a:p>
          <a:p>
            <a:pPr lvl="1"/>
            <a:endParaRPr lang="en-GB" dirty="0">
              <a:ea typeface="Arial"/>
              <a:cs typeface="Arial"/>
              <a:sym typeface="Arial"/>
            </a:endParaRPr>
          </a:p>
          <a:p>
            <a:pPr marL="152396" indent="0">
              <a:buNone/>
            </a:pPr>
            <a:endParaRPr sz="12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615" y="1192909"/>
            <a:ext cx="2773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What would you do?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68774"/>
              </p:ext>
            </p:extLst>
          </p:nvPr>
        </p:nvGraphicFramePr>
        <p:xfrm>
          <a:off x="5785369" y="1823055"/>
          <a:ext cx="5991031" cy="353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230">
                  <a:extLst>
                    <a:ext uri="{9D8B030D-6E8A-4147-A177-3AD203B41FA5}">
                      <a16:colId xmlns:a16="http://schemas.microsoft.com/office/drawing/2014/main" val="2524134384"/>
                    </a:ext>
                  </a:extLst>
                </a:gridCol>
                <a:gridCol w="2824801">
                  <a:extLst>
                    <a:ext uri="{9D8B030D-6E8A-4147-A177-3AD203B41FA5}">
                      <a16:colId xmlns:a16="http://schemas.microsoft.com/office/drawing/2014/main" val="1795347962"/>
                    </a:ext>
                  </a:extLst>
                </a:gridCol>
              </a:tblGrid>
              <a:tr h="17688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789164"/>
                  </a:ext>
                </a:extLst>
              </a:tr>
              <a:tr h="17688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75727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8561" y="2965379"/>
            <a:ext cx="4317608" cy="1163587"/>
            <a:chOff x="6552985" y="1817611"/>
            <a:chExt cx="4317608" cy="1163587"/>
          </a:xfrm>
        </p:grpSpPr>
        <p:sp>
          <p:nvSpPr>
            <p:cNvPr id="8" name="Rectangle 7"/>
            <p:cNvSpPr/>
            <p:nvPr/>
          </p:nvSpPr>
          <p:spPr>
            <a:xfrm>
              <a:off x="6907516" y="1951635"/>
              <a:ext cx="16028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Where to open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59863" y="1951635"/>
              <a:ext cx="16028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Where to open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2652" y="2473366"/>
              <a:ext cx="2964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Format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8828486" y="2458408"/>
              <a:ext cx="1158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Method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2985" y="1817611"/>
              <a:ext cx="245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F</a:t>
              </a:r>
              <a:endParaRPr lang="en-GB" sz="3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45955" y="1817611"/>
              <a:ext cx="332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6590483" y="2334866"/>
              <a:ext cx="290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I</a:t>
              </a:r>
              <a:endParaRPr lang="en-GB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19611" y="2334867"/>
              <a:ext cx="350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R</a:t>
              </a:r>
              <a:endParaRPr lang="en-GB" sz="36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87581" y="5462595"/>
            <a:ext cx="380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Resources </a:t>
            </a:r>
            <a:r>
              <a:rPr lang="en-GB" dirty="0"/>
              <a:t>(time, competence, money)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73" y="5922130"/>
            <a:ext cx="1252759" cy="8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45253"/>
              </p:ext>
            </p:extLst>
          </p:nvPr>
        </p:nvGraphicFramePr>
        <p:xfrm>
          <a:off x="2941926" y="1279191"/>
          <a:ext cx="89325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93574186"/>
              </p:ext>
            </p:extLst>
          </p:nvPr>
        </p:nvGraphicFramePr>
        <p:xfrm>
          <a:off x="-1324085" y="-1787706"/>
          <a:ext cx="5906352" cy="1066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42312" y="642132"/>
            <a:ext cx="7403510" cy="1212313"/>
            <a:chOff x="3542312" y="642132"/>
            <a:chExt cx="7403510" cy="1212313"/>
          </a:xfrm>
        </p:grpSpPr>
        <p:sp>
          <p:nvSpPr>
            <p:cNvPr id="16" name="TextBox 15"/>
            <p:cNvSpPr txBox="1"/>
            <p:nvPr/>
          </p:nvSpPr>
          <p:spPr>
            <a:xfrm>
              <a:off x="3542312" y="645554"/>
              <a:ext cx="2095200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Identification of available databases (Pangaea, Polar data </a:t>
              </a:r>
              <a:r>
                <a:rPr lang="en-GB" dirty="0" err="1">
                  <a:solidFill>
                    <a:schemeClr val="bg1"/>
                  </a:solidFill>
                </a:rPr>
                <a:t>catalog</a:t>
              </a:r>
              <a:r>
                <a:rPr lang="en-GB" dirty="0">
                  <a:solidFill>
                    <a:schemeClr val="bg1"/>
                  </a:solidFill>
                </a:rPr>
                <a:t>, </a:t>
              </a:r>
              <a:r>
                <a:rPr lang="en-GB" dirty="0" err="1" smtClean="0">
                  <a:solidFill>
                    <a:schemeClr val="bg1"/>
                  </a:solidFill>
                </a:rPr>
                <a:t>FinBif</a:t>
              </a:r>
              <a:r>
                <a:rPr lang="en-GB" dirty="0" smtClean="0">
                  <a:solidFill>
                    <a:schemeClr val="bg1"/>
                  </a:solidFill>
                </a:rPr>
                <a:t>, etc.)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3526" y="654116"/>
              <a:ext cx="2095200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Identification of </a:t>
              </a:r>
              <a:r>
                <a:rPr lang="en-GB" dirty="0" smtClean="0">
                  <a:solidFill>
                    <a:schemeClr val="bg1"/>
                  </a:solidFill>
                </a:rPr>
                <a:t>FAIR </a:t>
              </a:r>
              <a:r>
                <a:rPr lang="en-GB" dirty="0">
                  <a:solidFill>
                    <a:schemeClr val="bg1"/>
                  </a:solidFill>
                </a:rPr>
                <a:t>data </a:t>
              </a:r>
              <a:r>
                <a:rPr lang="en-GB" dirty="0" smtClean="0">
                  <a:solidFill>
                    <a:schemeClr val="bg1"/>
                  </a:solidFill>
                </a:rPr>
                <a:t>formats (csv, txt, etc.)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50622" y="642132"/>
              <a:ext cx="2095200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Inform on data structure and metadata </a:t>
              </a:r>
              <a:r>
                <a:rPr lang="en-GB" dirty="0" smtClean="0">
                  <a:solidFill>
                    <a:schemeClr val="bg1"/>
                  </a:solidFill>
                </a:rPr>
                <a:t>protocols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83282" y="5030365"/>
            <a:ext cx="8539074" cy="1204943"/>
            <a:chOff x="3083282" y="5030365"/>
            <a:chExt cx="8539074" cy="1204943"/>
          </a:xfrm>
        </p:grpSpPr>
        <p:sp>
          <p:nvSpPr>
            <p:cNvPr id="14" name="TextBox 13"/>
            <p:cNvSpPr txBox="1"/>
            <p:nvPr/>
          </p:nvSpPr>
          <p:spPr>
            <a:xfrm>
              <a:off x="3083282" y="5034977"/>
              <a:ext cx="1454605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Involve persons who has collected the </a:t>
              </a:r>
              <a:r>
                <a:rPr lang="en-GB" dirty="0" smtClean="0">
                  <a:solidFill>
                    <a:schemeClr val="bg1"/>
                  </a:solidFill>
                </a:rPr>
                <a:t>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48912" y="5034978"/>
              <a:ext cx="1398585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Data </a:t>
              </a:r>
              <a:r>
                <a:rPr lang="en-GB" dirty="0" smtClean="0">
                  <a:solidFill>
                    <a:schemeClr val="bg1"/>
                  </a:solidFill>
                </a:rPr>
                <a:t>science students to organize </a:t>
              </a:r>
              <a:r>
                <a:rPr lang="en-GB" dirty="0">
                  <a:solidFill>
                    <a:schemeClr val="bg1"/>
                  </a:solidFill>
                </a:rPr>
                <a:t>the data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82983" y="5034979"/>
              <a:ext cx="1165694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IT / data </a:t>
              </a:r>
              <a:r>
                <a:rPr lang="en-GB" dirty="0" smtClean="0">
                  <a:solidFill>
                    <a:schemeClr val="bg1"/>
                  </a:solidFill>
                </a:rPr>
                <a:t>scientists </a:t>
              </a:r>
              <a:r>
                <a:rPr lang="en-GB" dirty="0">
                  <a:solidFill>
                    <a:schemeClr val="bg1"/>
                  </a:solidFill>
                </a:rPr>
                <a:t>to build a </a:t>
              </a:r>
              <a:r>
                <a:rPr lang="en-GB" dirty="0" smtClean="0">
                  <a:solidFill>
                    <a:schemeClr val="bg1"/>
                  </a:solidFill>
                </a:rPr>
                <a:t>database.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1138" y="5034978"/>
              <a:ext cx="2095200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Researchers to publish the results and </a:t>
              </a:r>
              <a:r>
                <a:rPr lang="en-GB" dirty="0" smtClean="0">
                  <a:solidFill>
                    <a:schemeClr val="bg1"/>
                  </a:solidFill>
                </a:rPr>
                <a:t>analyse </a:t>
              </a:r>
              <a:r>
                <a:rPr lang="en-GB" dirty="0">
                  <a:solidFill>
                    <a:schemeClr val="bg1"/>
                  </a:solidFill>
                </a:rPr>
                <a:t>the </a:t>
              </a:r>
              <a:r>
                <a:rPr lang="en-GB" dirty="0" smtClean="0">
                  <a:solidFill>
                    <a:schemeClr val="bg1"/>
                  </a:solidFill>
                </a:rPr>
                <a:t>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87781" y="5030365"/>
              <a:ext cx="1634575" cy="1200329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Data manager for maintaining the database (2 months/year).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733154" y="4724400"/>
            <a:ext cx="3713515" cy="1962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872865" y="2156460"/>
            <a:ext cx="6774718" cy="23677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41926" y="6375069"/>
            <a:ext cx="8956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17th International Digital Curation Conference, 13-16 June 2022, Edinburgh,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0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Arial"/>
                <a:cs typeface="Arial"/>
                <a:sym typeface="Arial"/>
              </a:rPr>
              <a:t>Data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003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+mj-lt"/>
              </a:rPr>
              <a:t>Identification of what was there</a:t>
            </a:r>
          </a:p>
          <a:p>
            <a:pPr lvl="1"/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structure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was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somewhat consistent over the files and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sheets</a:t>
            </a:r>
            <a:endParaRPr lang="en-GB" dirty="0">
              <a:latin typeface="+mj-lt"/>
              <a:ea typeface="Arial"/>
              <a:cs typeface="Arial"/>
              <a:sym typeface="Arial"/>
            </a:endParaRPr>
          </a:p>
          <a:p>
            <a:pPr lvl="1"/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Inconsistent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variable formats</a:t>
            </a:r>
          </a:p>
          <a:p>
            <a:pPr lvl="1"/>
            <a:r>
              <a:rPr lang="en-GB" dirty="0">
                <a:latin typeface="+mj-lt"/>
                <a:ea typeface="Arial"/>
                <a:cs typeface="Arial"/>
                <a:sym typeface="Arial"/>
              </a:rPr>
              <a:t>Missing data</a:t>
            </a:r>
          </a:p>
          <a:p>
            <a:pPr lvl="1"/>
            <a:r>
              <a:rPr lang="en-GB" dirty="0">
                <a:latin typeface="+mj-lt"/>
                <a:ea typeface="Arial"/>
                <a:cs typeface="Arial"/>
                <a:sym typeface="Arial"/>
              </a:rPr>
              <a:t>Some corrupted files</a:t>
            </a:r>
          </a:p>
          <a:p>
            <a:pPr lvl="1"/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Columns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with same name but different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substance</a:t>
            </a:r>
          </a:p>
          <a:p>
            <a:pPr lvl="1"/>
            <a:r>
              <a:rPr lang="en-GB" dirty="0">
                <a:latin typeface="+mj-lt"/>
                <a:ea typeface="Arial"/>
                <a:cs typeface="Arial"/>
                <a:sym typeface="Arial"/>
              </a:rPr>
              <a:t>0 vs NA</a:t>
            </a:r>
          </a:p>
          <a:p>
            <a:pPr lvl="1"/>
            <a:endParaRPr lang="en-GB" dirty="0" smtClean="0">
              <a:latin typeface="+mj-lt"/>
              <a:ea typeface="Arial"/>
              <a:cs typeface="Arial"/>
              <a:sym typeface="Arial"/>
            </a:endParaRPr>
          </a:p>
          <a:p>
            <a:r>
              <a:rPr lang="en-GB" dirty="0" smtClean="0">
                <a:latin typeface="+mj-lt"/>
              </a:rPr>
              <a:t>Deliverables</a:t>
            </a:r>
          </a:p>
          <a:p>
            <a:pPr lvl="1"/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A clear structure for the data</a:t>
            </a:r>
          </a:p>
          <a:p>
            <a:pPr lvl="1"/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Metadata</a:t>
            </a:r>
          </a:p>
          <a:p>
            <a:pPr lvl="1"/>
            <a:r>
              <a:rPr lang="en-GB" dirty="0">
                <a:latin typeface="+mj-lt"/>
                <a:ea typeface="Arial"/>
                <a:cs typeface="Arial"/>
                <a:sym typeface="Arial"/>
              </a:rPr>
              <a:t>Scripts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(R and Python)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67" y="918324"/>
            <a:ext cx="3583482" cy="4500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15" y="2635525"/>
            <a:ext cx="3635979" cy="36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9" y="-318497"/>
            <a:ext cx="10304000" cy="5796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7438614"/>
              </p:ext>
            </p:extLst>
          </p:nvPr>
        </p:nvGraphicFramePr>
        <p:xfrm>
          <a:off x="2915579" y="3873684"/>
          <a:ext cx="5242102" cy="447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654689" y="4968954"/>
            <a:ext cx="2746625" cy="178510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Competence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4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Data Science Master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Data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Person who has collected the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4771" y="5446007"/>
            <a:ext cx="432667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50 datasets, 1000 variables </a:t>
            </a:r>
          </a:p>
          <a:p>
            <a:r>
              <a:rPr lang="en-GB" sz="2400" dirty="0" smtClean="0">
                <a:latin typeface="+mj-lt"/>
              </a:rPr>
              <a:t>-&gt; 14,5 years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4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opportunities</a:t>
            </a:r>
            <a:endParaRPr lang="en-GB" dirty="0"/>
          </a:p>
        </p:txBody>
      </p:sp>
      <p:pic>
        <p:nvPicPr>
          <p:cNvPr id="7" name="Picture 6" descr="C:\Users\tmlindho\AppData\Local\Microsoft\Windows\INetCache\Content.MSO\DE4B579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57" y="2031318"/>
            <a:ext cx="9304805" cy="44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3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18FD948B3A14596B043B9D2F18A4C" ma:contentTypeVersion="14" ma:contentTypeDescription="Create a new document." ma:contentTypeScope="" ma:versionID="763aaed38f3418983b678ec8a75a1493">
  <xsd:schema xmlns:xsd="http://www.w3.org/2001/XMLSchema" xmlns:xs="http://www.w3.org/2001/XMLSchema" xmlns:p="http://schemas.microsoft.com/office/2006/metadata/properties" xmlns:ns3="fb230184-bba5-4a49-8cbf-92a341338144" xmlns:ns4="3ba76233-9175-47c1-a033-a8933bfcdecc" targetNamespace="http://schemas.microsoft.com/office/2006/metadata/properties" ma:root="true" ma:fieldsID="0703f9b21498b7c0e20941f981d833cd" ns3:_="" ns4:_="">
    <xsd:import namespace="fb230184-bba5-4a49-8cbf-92a341338144"/>
    <xsd:import namespace="3ba76233-9175-47c1-a033-a8933bfcde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30184-bba5-4a49-8cbf-92a34133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76233-9175-47c1-a033-a8933bfcde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E2934B-0A57-4E59-A21D-8C88C3697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30184-bba5-4a49-8cbf-92a341338144"/>
    <ds:schemaRef ds:uri="3ba76233-9175-47c1-a033-a8933bfcd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039502-2DC8-4EEC-9DDE-1D34D0613B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38B41-DED1-4B0A-807C-5DD2E6EF4E39}">
  <ds:schemaRefs>
    <ds:schemaRef ds:uri="http://schemas.microsoft.com/office/2006/documentManagement/types"/>
    <ds:schemaRef ds:uri="fb230184-bba5-4a49-8cbf-92a34133814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ba76233-9175-47c1-a033-a8933bfcde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459</Words>
  <Application>Microsoft Office PowerPoint</Application>
  <PresentationFormat>Widescreen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University of Helsinki Research Stations (RESTAT UHEL)</vt:lpstr>
      <vt:lpstr>University of Helsinki Research Stations (RESTAT UHEL)</vt:lpstr>
      <vt:lpstr>Kilpisjärvi bilberry monitoring data </vt:lpstr>
      <vt:lpstr>Kilpisjärvi bilberry monitoring data</vt:lpstr>
      <vt:lpstr>PowerPoint Presentation</vt:lpstr>
      <vt:lpstr>Data processing</vt:lpstr>
      <vt:lpstr>PowerPoint Presentation</vt:lpstr>
      <vt:lpstr>Funding opportunities</vt:lpstr>
      <vt:lpstr>PowerPoint Presentation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Lindholm, Tanja M</dc:creator>
  <cp:lastModifiedBy>Lindholm, Tanja M</cp:lastModifiedBy>
  <cp:revision>106</cp:revision>
  <dcterms:created xsi:type="dcterms:W3CDTF">2022-05-23T09:48:11Z</dcterms:created>
  <dcterms:modified xsi:type="dcterms:W3CDTF">2022-09-27T16:17:11Z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0x01010066618FD948B3A14596B043B9D2F18A4C</vt:lpwstr>
  </property>
</Properties>
</file>