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1"/>
  </p:notesMasterIdLst>
  <p:sldIdLst>
    <p:sldId id="256" r:id="rId2"/>
    <p:sldId id="266" r:id="rId3"/>
    <p:sldId id="267" r:id="rId4"/>
    <p:sldId id="262" r:id="rId5"/>
    <p:sldId id="263" r:id="rId6"/>
    <p:sldId id="264" r:id="rId7"/>
    <p:sldId id="268" r:id="rId8"/>
    <p:sldId id="261" r:id="rId9"/>
    <p:sldId id="257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91" autoAdjust="0"/>
    <p:restoredTop sz="94660"/>
  </p:normalViewPr>
  <p:slideViewPr>
    <p:cSldViewPr snapToGrid="0">
      <p:cViewPr varScale="1">
        <p:scale>
          <a:sx n="88" d="100"/>
          <a:sy n="88" d="100"/>
        </p:scale>
        <p:origin x="35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D5B2AC-0C61-45DF-B9A4-A603633BF53F}" type="datetimeFigureOut">
              <a:rPr lang="en-GB" smtClean="0"/>
              <a:t>26/09/2022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52A3AB-0B66-45A0-85D4-FC40FF84BB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6185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2A3AB-0B66-45A0-85D4-FC40FF84BB0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35817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2A3AB-0B66-45A0-85D4-FC40FF84BB0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42002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2A3AB-0B66-45A0-85D4-FC40FF84BB0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87870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2A3AB-0B66-45A0-85D4-FC40FF84BB0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78770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2A3AB-0B66-45A0-85D4-FC40FF84BB0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47502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2A3AB-0B66-45A0-85D4-FC40FF84BB0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52013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2A3AB-0B66-45A0-85D4-FC40FF84BB0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1810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2A3AB-0B66-45A0-85D4-FC40FF84BB0D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123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public.wmo.int/en/programmes/global-climate-observing-system/essential-climate-variables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4584" y="2324351"/>
            <a:ext cx="8143165" cy="2421464"/>
          </a:xfrm>
        </p:spPr>
        <p:txBody>
          <a:bodyPr/>
          <a:lstStyle/>
          <a:p>
            <a:pPr algn="l"/>
            <a:r>
              <a:rPr lang="da-DK" sz="6000" b="1" dirty="0" smtClean="0"/>
              <a:t>INTERACT SMF</a:t>
            </a:r>
            <a:r>
              <a:rPr lang="da-DK" dirty="0" smtClean="0"/>
              <a:t> </a:t>
            </a:r>
            <a:br>
              <a:rPr lang="da-DK" dirty="0" smtClean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1333" y="4360646"/>
            <a:ext cx="7197726" cy="1405467"/>
          </a:xfrm>
        </p:spPr>
        <p:txBody>
          <a:bodyPr/>
          <a:lstStyle/>
          <a:p>
            <a:pPr algn="l"/>
            <a:r>
              <a:rPr lang="da-DK" sz="4000" dirty="0" smtClean="0"/>
              <a:t>Repository for </a:t>
            </a:r>
            <a:r>
              <a:rPr lang="da-DK" sz="4000" dirty="0" err="1" smtClean="0"/>
              <a:t>selected</a:t>
            </a:r>
            <a:r>
              <a:rPr lang="da-DK" sz="4000" dirty="0" smtClean="0"/>
              <a:t> </a:t>
            </a:r>
            <a:r>
              <a:rPr lang="da-DK" sz="4000" dirty="0" err="1" smtClean="0"/>
              <a:t>climate</a:t>
            </a:r>
            <a:r>
              <a:rPr lang="da-DK" sz="4000" dirty="0" smtClean="0"/>
              <a:t> variables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6685" y="-109163"/>
            <a:ext cx="4123814" cy="41238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232" y="226176"/>
            <a:ext cx="1734542" cy="73151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48774" y="6409765"/>
            <a:ext cx="7950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SMF 5, 27-28 September 2022, </a:t>
            </a:r>
            <a:r>
              <a:rPr lang="da-DK" dirty="0" err="1" smtClean="0"/>
              <a:t>Sudurnes</a:t>
            </a:r>
            <a:r>
              <a:rPr lang="da-DK" dirty="0" smtClean="0"/>
              <a:t> Science and </a:t>
            </a:r>
            <a:r>
              <a:rPr lang="da-DK" dirty="0"/>
              <a:t>L</a:t>
            </a:r>
            <a:r>
              <a:rPr lang="da-DK" dirty="0" smtClean="0"/>
              <a:t>earning Centre, </a:t>
            </a:r>
            <a:r>
              <a:rPr lang="da-DK" dirty="0" err="1" smtClean="0"/>
              <a:t>Iceland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2496873" y="455273"/>
            <a:ext cx="5741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4000" dirty="0" smtClean="0"/>
              <a:t>III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283629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58827" y="5956416"/>
            <a:ext cx="1734542" cy="7315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1783"/>
            <a:ext cx="1951914" cy="55778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643" y="60960"/>
            <a:ext cx="1306267" cy="13062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65275" y="278674"/>
            <a:ext cx="8760823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600" dirty="0" smtClean="0"/>
              <a:t>Purpose of session </a:t>
            </a:r>
          </a:p>
          <a:p>
            <a:r>
              <a:rPr lang="da-DK" sz="2800" dirty="0" smtClean="0"/>
              <a:t>- Brainstorm and general </a:t>
            </a:r>
            <a:r>
              <a:rPr lang="da-DK" sz="2800" dirty="0" err="1" smtClean="0"/>
              <a:t>recommendations</a:t>
            </a:r>
            <a:endParaRPr lang="da-DK" sz="2800" dirty="0"/>
          </a:p>
          <a:p>
            <a:endParaRPr lang="en-GB" sz="1100" dirty="0" smtClean="0"/>
          </a:p>
          <a:p>
            <a:r>
              <a:rPr lang="en-GB" sz="2000" dirty="0" smtClean="0"/>
              <a:t>Subtask </a:t>
            </a:r>
            <a:r>
              <a:rPr lang="en-GB" sz="2000" dirty="0"/>
              <a:t>2.3.2 will provide open access to selected scientific data by </a:t>
            </a:r>
            <a:r>
              <a:rPr lang="en-GB" sz="2000" dirty="0" smtClean="0"/>
              <a:t>establishing </a:t>
            </a:r>
            <a:r>
              <a:rPr lang="en-GB" sz="2000" dirty="0"/>
              <a:t>an INTERACT repository for key climate related parameters to be integrated in INTERACT GIS in cooperation with the Data Watch Guard (D2.9)</a:t>
            </a:r>
            <a:endParaRPr lang="da-DK" sz="2000" dirty="0" smtClean="0"/>
          </a:p>
          <a:p>
            <a:endParaRPr lang="da-DK" sz="1000" dirty="0" smtClean="0"/>
          </a:p>
          <a:p>
            <a:pPr marL="514350" indent="-514350">
              <a:buFont typeface="+mj-lt"/>
              <a:buAutoNum type="alphaUcPeriod"/>
            </a:pPr>
            <a:r>
              <a:rPr lang="da-DK" sz="2800" dirty="0" smtClean="0"/>
              <a:t>How </a:t>
            </a:r>
            <a:r>
              <a:rPr lang="da-DK" sz="2800" dirty="0" err="1" smtClean="0"/>
              <a:t>can</a:t>
            </a:r>
            <a:r>
              <a:rPr lang="da-DK" sz="2800" dirty="0" smtClean="0"/>
              <a:t> </a:t>
            </a:r>
            <a:r>
              <a:rPr lang="da-DK" sz="2800" dirty="0" err="1" smtClean="0"/>
              <a:t>we</a:t>
            </a:r>
            <a:r>
              <a:rPr lang="da-DK" sz="2800" dirty="0" smtClean="0"/>
              <a:t> </a:t>
            </a:r>
            <a:r>
              <a:rPr lang="da-DK" sz="2800" dirty="0" err="1" smtClean="0"/>
              <a:t>make</a:t>
            </a:r>
            <a:r>
              <a:rPr lang="da-DK" sz="2800" dirty="0" smtClean="0"/>
              <a:t> a </a:t>
            </a:r>
            <a:r>
              <a:rPr lang="da-DK" sz="2800" dirty="0" err="1" smtClean="0"/>
              <a:t>common</a:t>
            </a:r>
            <a:r>
              <a:rPr lang="da-DK" sz="2800" dirty="0" smtClean="0"/>
              <a:t> </a:t>
            </a:r>
            <a:r>
              <a:rPr lang="da-DK" sz="2800" dirty="0" err="1" smtClean="0"/>
              <a:t>repository</a:t>
            </a:r>
            <a:r>
              <a:rPr lang="da-DK" sz="2800" dirty="0" smtClean="0"/>
              <a:t> </a:t>
            </a:r>
            <a:r>
              <a:rPr lang="da-DK" sz="2800" dirty="0" smtClean="0"/>
              <a:t>for </a:t>
            </a:r>
            <a:r>
              <a:rPr lang="da-DK" sz="2800" dirty="0" err="1" smtClean="0"/>
              <a:t>selected</a:t>
            </a:r>
            <a:r>
              <a:rPr lang="da-DK" sz="2800" dirty="0" smtClean="0"/>
              <a:t> </a:t>
            </a:r>
            <a:r>
              <a:rPr lang="da-DK" sz="2800" dirty="0" err="1" smtClean="0"/>
              <a:t>climate</a:t>
            </a:r>
            <a:r>
              <a:rPr lang="da-DK" sz="2800" dirty="0" smtClean="0"/>
              <a:t> variables with data from as </a:t>
            </a:r>
            <a:r>
              <a:rPr lang="da-DK" sz="2800" dirty="0" err="1" smtClean="0"/>
              <a:t>many</a:t>
            </a:r>
            <a:r>
              <a:rPr lang="da-DK" sz="2800" dirty="0" smtClean="0"/>
              <a:t> INTERACT stations as </a:t>
            </a:r>
            <a:r>
              <a:rPr lang="da-DK" sz="2800" dirty="0" err="1" smtClean="0"/>
              <a:t>possible</a:t>
            </a:r>
            <a:r>
              <a:rPr lang="da-DK" sz="2800" dirty="0" smtClean="0"/>
              <a:t>?</a:t>
            </a:r>
          </a:p>
          <a:p>
            <a:pPr marL="514350" indent="-514350">
              <a:buFont typeface="+mj-lt"/>
              <a:buAutoNum type="alphaUcPeriod"/>
            </a:pPr>
            <a:endParaRPr lang="da-DK" sz="2800" dirty="0"/>
          </a:p>
          <a:p>
            <a:pPr marL="514350" indent="-514350">
              <a:buFont typeface="+mj-lt"/>
              <a:buAutoNum type="alphaUcPeriod"/>
            </a:pPr>
            <a:r>
              <a:rPr lang="da-DK" sz="2800" dirty="0" err="1" smtClean="0"/>
              <a:t>What</a:t>
            </a:r>
            <a:r>
              <a:rPr lang="da-DK" sz="2800" dirty="0" smtClean="0"/>
              <a:t> </a:t>
            </a:r>
            <a:r>
              <a:rPr lang="da-DK" sz="2800" dirty="0" err="1" smtClean="0"/>
              <a:t>technical</a:t>
            </a:r>
            <a:r>
              <a:rPr lang="da-DK" sz="2800" dirty="0" smtClean="0"/>
              <a:t> solutions </a:t>
            </a:r>
            <a:r>
              <a:rPr lang="da-DK" sz="2800" dirty="0" err="1" smtClean="0"/>
              <a:t>exist</a:t>
            </a:r>
            <a:r>
              <a:rPr lang="da-DK" sz="2800" dirty="0" smtClean="0"/>
              <a:t> to </a:t>
            </a:r>
            <a:r>
              <a:rPr lang="da-DK" sz="2800" dirty="0" err="1" smtClean="0"/>
              <a:t>make</a:t>
            </a:r>
            <a:r>
              <a:rPr lang="da-DK" sz="2800" dirty="0" smtClean="0"/>
              <a:t> it </a:t>
            </a:r>
            <a:r>
              <a:rPr lang="da-DK" sz="2800" dirty="0" err="1" smtClean="0"/>
              <a:t>feasible</a:t>
            </a:r>
            <a:r>
              <a:rPr lang="da-DK" sz="2800" dirty="0" smtClean="0"/>
              <a:t> and limit the </a:t>
            </a:r>
            <a:r>
              <a:rPr lang="da-DK" sz="2800" dirty="0" err="1" smtClean="0"/>
              <a:t>workload</a:t>
            </a:r>
            <a:r>
              <a:rPr lang="da-DK" sz="2800" dirty="0" smtClean="0"/>
              <a:t> for stations?</a:t>
            </a:r>
          </a:p>
          <a:p>
            <a:pPr marL="514350" indent="-514350">
              <a:buFont typeface="+mj-lt"/>
              <a:buAutoNum type="alphaUcPeriod"/>
            </a:pPr>
            <a:endParaRPr lang="da-DK" sz="2800" dirty="0" smtClean="0"/>
          </a:p>
          <a:p>
            <a:pPr marL="514350" indent="-514350">
              <a:buFont typeface="+mj-lt"/>
              <a:buAutoNum type="alphaUcPeriod"/>
            </a:pPr>
            <a:r>
              <a:rPr lang="da-DK" sz="2800" dirty="0" err="1" smtClean="0"/>
              <a:t>What</a:t>
            </a:r>
            <a:r>
              <a:rPr lang="da-DK" sz="2800" dirty="0" smtClean="0"/>
              <a:t> variables </a:t>
            </a:r>
            <a:r>
              <a:rPr lang="da-DK" sz="2800" dirty="0" err="1" smtClean="0"/>
              <a:t>are</a:t>
            </a:r>
            <a:r>
              <a:rPr lang="da-DK" sz="2800" dirty="0" smtClean="0"/>
              <a:t> relevant</a:t>
            </a:r>
            <a:r>
              <a:rPr lang="da-DK" sz="3600" dirty="0" smtClean="0"/>
              <a:t> </a:t>
            </a:r>
            <a:r>
              <a:rPr lang="da-DK" sz="2800" dirty="0" smtClean="0"/>
              <a:t>and </a:t>
            </a:r>
            <a:r>
              <a:rPr lang="da-DK" sz="2800" dirty="0" err="1" smtClean="0"/>
              <a:t>practically</a:t>
            </a:r>
            <a:r>
              <a:rPr lang="da-DK" sz="2800" dirty="0" smtClean="0"/>
              <a:t> </a:t>
            </a:r>
            <a:r>
              <a:rPr lang="da-DK" sz="2800" dirty="0" err="1" smtClean="0"/>
              <a:t>feasible</a:t>
            </a:r>
            <a:r>
              <a:rPr lang="da-DK" sz="2800" dirty="0" smtClean="0"/>
              <a:t> to </a:t>
            </a:r>
            <a:r>
              <a:rPr lang="da-DK" sz="2800" dirty="0" err="1" smtClean="0"/>
              <a:t>gather</a:t>
            </a:r>
            <a:r>
              <a:rPr lang="da-DK" sz="2800" dirty="0" smtClean="0"/>
              <a:t> and present?</a:t>
            </a:r>
          </a:p>
        </p:txBody>
      </p:sp>
    </p:spTree>
    <p:extLst>
      <p:ext uri="{BB962C8B-B14F-4D97-AF65-F5344CB8AC3E}">
        <p14:creationId xmlns:p14="http://schemas.microsoft.com/office/powerpoint/2010/main" val="216324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58827" y="5956416"/>
            <a:ext cx="1734542" cy="7315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372" y="1301931"/>
            <a:ext cx="1944295" cy="555606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643" y="60960"/>
            <a:ext cx="1306267" cy="13062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21565" y="2264448"/>
            <a:ext cx="4618869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b="1" u="sng" dirty="0" err="1" smtClean="0"/>
              <a:t>Recommended</a:t>
            </a:r>
            <a:r>
              <a:rPr lang="da-DK" sz="2800" b="1" u="sng" dirty="0" smtClean="0"/>
              <a:t> variables</a:t>
            </a:r>
            <a:endParaRPr lang="da-DK" b="1" u="sng" dirty="0"/>
          </a:p>
          <a:p>
            <a:r>
              <a:rPr lang="da-DK" sz="2400" dirty="0" smtClean="0"/>
              <a:t>Air temperature</a:t>
            </a:r>
          </a:p>
          <a:p>
            <a:r>
              <a:rPr lang="da-DK" sz="2400" dirty="0" smtClean="0"/>
              <a:t>Air </a:t>
            </a:r>
            <a:r>
              <a:rPr lang="da-DK" sz="2400" dirty="0" err="1" smtClean="0"/>
              <a:t>humidity</a:t>
            </a:r>
            <a:endParaRPr lang="da-DK" sz="2400" dirty="0" smtClean="0"/>
          </a:p>
          <a:p>
            <a:r>
              <a:rPr lang="da-DK" sz="2400" dirty="0" smtClean="0"/>
              <a:t>Wind </a:t>
            </a:r>
            <a:r>
              <a:rPr lang="da-DK" sz="2400" dirty="0" err="1" smtClean="0"/>
              <a:t>velocity</a:t>
            </a:r>
            <a:endParaRPr lang="da-DK" sz="2400" dirty="0" smtClean="0"/>
          </a:p>
          <a:p>
            <a:r>
              <a:rPr lang="da-DK" sz="2400" dirty="0" smtClean="0"/>
              <a:t>Wind </a:t>
            </a:r>
            <a:r>
              <a:rPr lang="da-DK" sz="2400" dirty="0" err="1" smtClean="0"/>
              <a:t>direction</a:t>
            </a:r>
            <a:endParaRPr lang="da-DK" sz="2400" dirty="0" smtClean="0"/>
          </a:p>
          <a:p>
            <a:r>
              <a:rPr lang="da-DK" sz="2400" dirty="0" smtClean="0"/>
              <a:t>Air pressure</a:t>
            </a:r>
          </a:p>
          <a:p>
            <a:r>
              <a:rPr lang="da-DK" sz="2400" dirty="0" err="1" smtClean="0"/>
              <a:t>Precipitation</a:t>
            </a:r>
            <a:endParaRPr lang="da-DK" sz="2400" dirty="0" smtClean="0"/>
          </a:p>
          <a:p>
            <a:r>
              <a:rPr lang="da-DK" sz="2400" dirty="0" smtClean="0"/>
              <a:t>Short </a:t>
            </a:r>
            <a:r>
              <a:rPr lang="da-DK" sz="2400" dirty="0" err="1" smtClean="0"/>
              <a:t>wave</a:t>
            </a:r>
            <a:r>
              <a:rPr lang="da-DK" sz="2400" dirty="0" smtClean="0"/>
              <a:t> </a:t>
            </a:r>
            <a:r>
              <a:rPr lang="da-DK" sz="2400" dirty="0" err="1" smtClean="0"/>
              <a:t>incoming</a:t>
            </a:r>
            <a:r>
              <a:rPr lang="da-DK" sz="2400" dirty="0" smtClean="0"/>
              <a:t> radiation</a:t>
            </a:r>
          </a:p>
          <a:p>
            <a:r>
              <a:rPr lang="da-DK" sz="2400" dirty="0" smtClean="0"/>
              <a:t>Short </a:t>
            </a:r>
            <a:r>
              <a:rPr lang="da-DK" sz="2400" dirty="0" err="1" smtClean="0"/>
              <a:t>wave</a:t>
            </a:r>
            <a:r>
              <a:rPr lang="da-DK" sz="2400" dirty="0" smtClean="0"/>
              <a:t> </a:t>
            </a:r>
            <a:r>
              <a:rPr lang="da-DK" sz="2400" dirty="0" err="1" smtClean="0"/>
              <a:t>outgoing</a:t>
            </a:r>
            <a:r>
              <a:rPr lang="da-DK" sz="2400" dirty="0" smtClean="0"/>
              <a:t> radiation</a:t>
            </a:r>
          </a:p>
          <a:p>
            <a:r>
              <a:rPr lang="da-DK" sz="2400" dirty="0" smtClean="0"/>
              <a:t>Net radiation</a:t>
            </a:r>
          </a:p>
          <a:p>
            <a:r>
              <a:rPr lang="da-DK" sz="2400" dirty="0" smtClean="0"/>
              <a:t>UV-B radiation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21565" y="627017"/>
            <a:ext cx="900453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dirty="0" err="1" smtClean="0"/>
              <a:t>Current</a:t>
            </a:r>
            <a:r>
              <a:rPr lang="da-DK" sz="3200" dirty="0" smtClean="0"/>
              <a:t> </a:t>
            </a:r>
            <a:r>
              <a:rPr lang="da-DK" sz="3200" dirty="0" err="1" smtClean="0"/>
              <a:t>initiatives</a:t>
            </a:r>
            <a:r>
              <a:rPr lang="da-DK" sz="3200" dirty="0" smtClean="0"/>
              <a:t> to </a:t>
            </a:r>
            <a:r>
              <a:rPr lang="da-DK" sz="3200" dirty="0" err="1" smtClean="0"/>
              <a:t>identify</a:t>
            </a:r>
            <a:r>
              <a:rPr lang="da-DK" sz="3200" dirty="0" smtClean="0"/>
              <a:t> </a:t>
            </a:r>
            <a:r>
              <a:rPr lang="da-DK" sz="3200" dirty="0" err="1" smtClean="0"/>
              <a:t>essential</a:t>
            </a:r>
            <a:r>
              <a:rPr lang="da-DK" sz="3200" dirty="0" smtClean="0"/>
              <a:t> variables</a:t>
            </a:r>
            <a:endParaRPr lang="da-DK" dirty="0"/>
          </a:p>
          <a:p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2121565" y="1484513"/>
            <a:ext cx="8643912" cy="523220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da-DK" sz="2800" dirty="0"/>
              <a:t>INTERACT </a:t>
            </a:r>
            <a:r>
              <a:rPr lang="da-DK" sz="2800" dirty="0" smtClean="0"/>
              <a:t>‘Minimum </a:t>
            </a:r>
            <a:r>
              <a:rPr lang="da-DK" sz="2800" dirty="0"/>
              <a:t>M</a:t>
            </a:r>
            <a:r>
              <a:rPr lang="da-DK" sz="2800" dirty="0" smtClean="0"/>
              <a:t>onitoring </a:t>
            </a:r>
            <a:r>
              <a:rPr lang="da-DK" sz="2800" dirty="0"/>
              <a:t>S</a:t>
            </a:r>
            <a:r>
              <a:rPr lang="da-DK" sz="2800" dirty="0" smtClean="0"/>
              <a:t>ystem’ (2015 and 2020) </a:t>
            </a:r>
            <a:endParaRPr lang="da-DK" sz="2800" dirty="0"/>
          </a:p>
        </p:txBody>
      </p:sp>
      <p:sp>
        <p:nvSpPr>
          <p:cNvPr id="9" name="Rectangle 8"/>
          <p:cNvSpPr/>
          <p:nvPr/>
        </p:nvSpPr>
        <p:spPr>
          <a:xfrm>
            <a:off x="6545454" y="2264448"/>
            <a:ext cx="5646546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2800" b="1" u="sng" dirty="0" err="1" smtClean="0"/>
              <a:t>Possibly</a:t>
            </a:r>
            <a:r>
              <a:rPr lang="da-DK" sz="2800" b="1" u="sng" dirty="0" smtClean="0"/>
              <a:t> </a:t>
            </a:r>
            <a:r>
              <a:rPr lang="da-DK" sz="2800" b="1" u="sng" dirty="0" err="1" smtClean="0"/>
              <a:t>supplemented</a:t>
            </a:r>
            <a:r>
              <a:rPr lang="da-DK" sz="2800" b="1" u="sng" dirty="0" smtClean="0"/>
              <a:t> by:</a:t>
            </a:r>
          </a:p>
          <a:p>
            <a:r>
              <a:rPr lang="da-DK" sz="2400" dirty="0" err="1" smtClean="0"/>
              <a:t>Snow</a:t>
            </a:r>
            <a:r>
              <a:rPr lang="da-DK" sz="2400" dirty="0" smtClean="0"/>
              <a:t> </a:t>
            </a:r>
            <a:r>
              <a:rPr lang="da-DK" sz="2400" dirty="0" err="1"/>
              <a:t>depth</a:t>
            </a:r>
            <a:endParaRPr lang="da-DK" sz="2400" dirty="0"/>
          </a:p>
          <a:p>
            <a:r>
              <a:rPr lang="da-DK" sz="2400" dirty="0" err="1"/>
              <a:t>Soil</a:t>
            </a:r>
            <a:r>
              <a:rPr lang="da-DK" sz="2400" dirty="0"/>
              <a:t> </a:t>
            </a:r>
            <a:r>
              <a:rPr lang="da-DK" sz="2400" dirty="0" smtClean="0"/>
              <a:t>temperature (at </a:t>
            </a:r>
            <a:r>
              <a:rPr lang="da-DK" sz="2400" dirty="0" err="1" smtClean="0"/>
              <a:t>different</a:t>
            </a:r>
            <a:r>
              <a:rPr lang="da-DK" sz="2400" dirty="0" smtClean="0"/>
              <a:t> </a:t>
            </a:r>
            <a:r>
              <a:rPr lang="da-DK" sz="2400" dirty="0" err="1" smtClean="0"/>
              <a:t>depths</a:t>
            </a:r>
            <a:r>
              <a:rPr lang="da-DK" sz="2400" dirty="0" smtClean="0"/>
              <a:t>)</a:t>
            </a:r>
          </a:p>
          <a:p>
            <a:r>
              <a:rPr lang="da-DK" sz="2400" dirty="0" err="1" smtClean="0"/>
              <a:t>Soil</a:t>
            </a:r>
            <a:r>
              <a:rPr lang="da-DK" sz="2400" dirty="0" smtClean="0"/>
              <a:t> </a:t>
            </a:r>
            <a:r>
              <a:rPr lang="da-DK" sz="2400" dirty="0" err="1" smtClean="0"/>
              <a:t>humidity</a:t>
            </a:r>
            <a:r>
              <a:rPr lang="da-DK" sz="2400" dirty="0" smtClean="0"/>
              <a:t> </a:t>
            </a:r>
            <a:r>
              <a:rPr lang="da-DK" sz="2400" dirty="0"/>
              <a:t>(at </a:t>
            </a:r>
            <a:r>
              <a:rPr lang="da-DK" sz="2400" dirty="0" err="1"/>
              <a:t>different</a:t>
            </a:r>
            <a:r>
              <a:rPr lang="da-DK" sz="2400" dirty="0"/>
              <a:t> </a:t>
            </a:r>
            <a:r>
              <a:rPr lang="da-DK" sz="2400" dirty="0" err="1"/>
              <a:t>depths</a:t>
            </a:r>
            <a:r>
              <a:rPr lang="da-DK" sz="2400" dirty="0"/>
              <a:t>)</a:t>
            </a:r>
          </a:p>
          <a:p>
            <a:endParaRPr lang="da-DK" dirty="0"/>
          </a:p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 rot="20599336">
            <a:off x="6628960" y="4779978"/>
            <a:ext cx="2905832" cy="46166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da-DK" sz="2400" dirty="0" err="1" smtClean="0"/>
              <a:t>Climate</a:t>
            </a:r>
            <a:r>
              <a:rPr lang="da-DK" sz="2400" dirty="0" smtClean="0"/>
              <a:t> variables </a:t>
            </a:r>
            <a:r>
              <a:rPr lang="da-DK" sz="2400" dirty="0" err="1" smtClean="0"/>
              <a:t>only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41562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58827" y="5956416"/>
            <a:ext cx="1734542" cy="7315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372" y="1301931"/>
            <a:ext cx="1944295" cy="555606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643" y="60960"/>
            <a:ext cx="1306267" cy="13062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21565" y="2377065"/>
            <a:ext cx="890282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a-DK" dirty="0"/>
          </a:p>
          <a:p>
            <a:r>
              <a:rPr lang="da-DK" sz="2400" dirty="0" smtClean="0"/>
              <a:t>Air temperature</a:t>
            </a:r>
          </a:p>
          <a:p>
            <a:r>
              <a:rPr lang="da-DK" sz="2400" dirty="0" err="1" smtClean="0"/>
              <a:t>Precipitation</a:t>
            </a:r>
            <a:endParaRPr lang="da-DK" sz="2400" dirty="0" smtClean="0"/>
          </a:p>
          <a:p>
            <a:r>
              <a:rPr lang="da-DK" sz="2400" dirty="0" err="1" smtClean="0"/>
              <a:t>Snow</a:t>
            </a:r>
            <a:r>
              <a:rPr lang="da-DK" sz="2400" dirty="0" smtClean="0"/>
              <a:t> </a:t>
            </a:r>
            <a:r>
              <a:rPr lang="da-DK" sz="2400" dirty="0" err="1" smtClean="0"/>
              <a:t>depth</a:t>
            </a:r>
            <a:endParaRPr lang="da-DK" sz="2400" dirty="0" smtClean="0"/>
          </a:p>
          <a:p>
            <a:r>
              <a:rPr lang="da-DK" sz="2400" dirty="0" err="1" smtClean="0"/>
              <a:t>Soil</a:t>
            </a:r>
            <a:r>
              <a:rPr lang="da-DK" sz="2400" dirty="0" smtClean="0"/>
              <a:t> </a:t>
            </a:r>
            <a:r>
              <a:rPr lang="da-DK" sz="2400" dirty="0" err="1" smtClean="0"/>
              <a:t>moisture</a:t>
            </a:r>
            <a:endParaRPr lang="da-DK" sz="2400" dirty="0" smtClean="0"/>
          </a:p>
          <a:p>
            <a:endParaRPr lang="da-DK" sz="2400" dirty="0"/>
          </a:p>
          <a:p>
            <a:r>
              <a:rPr lang="da-DK" sz="2400" dirty="0" err="1" smtClean="0"/>
              <a:t>Biomass</a:t>
            </a:r>
            <a:endParaRPr lang="da-DK" sz="2400" dirty="0" smtClean="0"/>
          </a:p>
          <a:p>
            <a:r>
              <a:rPr lang="da-DK" sz="2400" dirty="0" err="1" smtClean="0"/>
              <a:t>Soil</a:t>
            </a:r>
            <a:r>
              <a:rPr lang="da-DK" sz="2400" dirty="0" smtClean="0"/>
              <a:t> </a:t>
            </a:r>
            <a:r>
              <a:rPr lang="da-DK" sz="2400" dirty="0" err="1" smtClean="0"/>
              <a:t>carbon</a:t>
            </a:r>
            <a:endParaRPr lang="da-DK" sz="2400" dirty="0" smtClean="0"/>
          </a:p>
          <a:p>
            <a:r>
              <a:rPr lang="da-DK" sz="2400" dirty="0" smtClean="0"/>
              <a:t>Net </a:t>
            </a:r>
            <a:r>
              <a:rPr lang="da-DK" sz="2400" dirty="0" err="1" smtClean="0"/>
              <a:t>ecosystem</a:t>
            </a:r>
            <a:r>
              <a:rPr lang="da-DK" sz="2400" dirty="0" smtClean="0"/>
              <a:t> </a:t>
            </a:r>
            <a:r>
              <a:rPr lang="da-DK" sz="2400" dirty="0" err="1" smtClean="0"/>
              <a:t>exchange</a:t>
            </a:r>
            <a:endParaRPr lang="da-DK" sz="2400" dirty="0" smtClean="0"/>
          </a:p>
          <a:p>
            <a:r>
              <a:rPr lang="da-DK" sz="2400" dirty="0" smtClean="0"/>
              <a:t>Leaf </a:t>
            </a:r>
            <a:r>
              <a:rPr lang="da-DK" sz="2400" dirty="0" err="1" smtClean="0"/>
              <a:t>area</a:t>
            </a:r>
            <a:r>
              <a:rPr lang="da-DK" sz="2400" dirty="0" smtClean="0"/>
              <a:t> </a:t>
            </a:r>
            <a:r>
              <a:rPr lang="da-DK" sz="2400" dirty="0" err="1" smtClean="0"/>
              <a:t>index</a:t>
            </a:r>
            <a:endParaRPr lang="da-DK" sz="2400" dirty="0" smtClean="0"/>
          </a:p>
          <a:p>
            <a:endParaRPr lang="da-DK" dirty="0"/>
          </a:p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C01A2BF-CF20-E044-BB27-7FA79F79344A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/>
          </a:blip>
          <a:srcRect l="12174" r="12174"/>
          <a:stretch/>
        </p:blipFill>
        <p:spPr>
          <a:xfrm>
            <a:off x="5929440" y="2947604"/>
            <a:ext cx="2199804" cy="29077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6A6F0CF-791F-BD4A-AF11-17ACD45D9A32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/>
          </a:blip>
          <a:srcRect l="11667" r="11667"/>
          <a:stretch/>
        </p:blipFill>
        <p:spPr>
          <a:xfrm>
            <a:off x="8532164" y="2947604"/>
            <a:ext cx="2233313" cy="291301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21565" y="627017"/>
            <a:ext cx="900453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dirty="0" err="1" smtClean="0"/>
              <a:t>Current</a:t>
            </a:r>
            <a:r>
              <a:rPr lang="da-DK" sz="3200" dirty="0" smtClean="0"/>
              <a:t> </a:t>
            </a:r>
            <a:r>
              <a:rPr lang="da-DK" sz="3200" dirty="0" err="1" smtClean="0"/>
              <a:t>initiatives</a:t>
            </a:r>
            <a:r>
              <a:rPr lang="da-DK" sz="3200" dirty="0" smtClean="0"/>
              <a:t> to </a:t>
            </a:r>
            <a:r>
              <a:rPr lang="da-DK" sz="3200" dirty="0" err="1" smtClean="0"/>
              <a:t>identify</a:t>
            </a:r>
            <a:r>
              <a:rPr lang="da-DK" sz="3200" dirty="0" smtClean="0"/>
              <a:t> </a:t>
            </a:r>
            <a:r>
              <a:rPr lang="da-DK" sz="3200" dirty="0" err="1" smtClean="0"/>
              <a:t>essential</a:t>
            </a:r>
            <a:r>
              <a:rPr lang="da-DK" sz="3200" dirty="0" smtClean="0"/>
              <a:t> variables</a:t>
            </a:r>
            <a:endParaRPr lang="da-DK" dirty="0"/>
          </a:p>
          <a:p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2121565" y="1484513"/>
            <a:ext cx="8643912" cy="892552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da-DK" sz="2800" dirty="0"/>
              <a:t>INTERACT </a:t>
            </a:r>
            <a:r>
              <a:rPr lang="da-DK" sz="2800" dirty="0" smtClean="0"/>
              <a:t>‘Minimum </a:t>
            </a:r>
            <a:r>
              <a:rPr lang="da-DK" sz="2800" dirty="0"/>
              <a:t>M</a:t>
            </a:r>
            <a:r>
              <a:rPr lang="da-DK" sz="2800" dirty="0" smtClean="0"/>
              <a:t>onitoring </a:t>
            </a:r>
            <a:r>
              <a:rPr lang="da-DK" sz="2800" dirty="0"/>
              <a:t>S</a:t>
            </a:r>
            <a:r>
              <a:rPr lang="da-DK" sz="2800" dirty="0" smtClean="0"/>
              <a:t>ystem</a:t>
            </a:r>
            <a:r>
              <a:rPr lang="da-DK" sz="2800" dirty="0"/>
              <a:t>’ </a:t>
            </a:r>
          </a:p>
          <a:p>
            <a:r>
              <a:rPr lang="da-DK" sz="2400" dirty="0"/>
              <a:t>(</a:t>
            </a:r>
            <a:r>
              <a:rPr lang="da-DK" sz="2400" dirty="0" err="1" smtClean="0"/>
              <a:t>Teaser</a:t>
            </a:r>
            <a:r>
              <a:rPr lang="da-DK" sz="2400" dirty="0" smtClean="0"/>
              <a:t> </a:t>
            </a:r>
            <a:r>
              <a:rPr lang="da-DK" sz="2400" dirty="0" smtClean="0"/>
              <a:t>- </a:t>
            </a:r>
            <a:r>
              <a:rPr lang="da-DK" sz="2400" dirty="0" err="1" smtClean="0"/>
              <a:t>presented</a:t>
            </a:r>
            <a:r>
              <a:rPr lang="da-DK" sz="2400" dirty="0" smtClean="0"/>
              <a:t> </a:t>
            </a:r>
            <a:r>
              <a:rPr lang="da-DK" sz="2400" dirty="0" err="1" smtClean="0"/>
              <a:t>Wednesday</a:t>
            </a:r>
            <a:r>
              <a:rPr lang="da-DK" sz="2400" dirty="0" smtClean="0"/>
              <a:t> </a:t>
            </a:r>
            <a:r>
              <a:rPr lang="da-DK" sz="2400" dirty="0"/>
              <a:t>28 Sept. 2022</a:t>
            </a:r>
            <a:r>
              <a:rPr lang="da-DK" sz="2400" dirty="0" smtClean="0"/>
              <a:t>)</a:t>
            </a:r>
            <a:endParaRPr lang="da-DK" sz="2400" dirty="0"/>
          </a:p>
        </p:txBody>
      </p:sp>
    </p:spTree>
    <p:extLst>
      <p:ext uri="{BB962C8B-B14F-4D97-AF65-F5344CB8AC3E}">
        <p14:creationId xmlns:p14="http://schemas.microsoft.com/office/powerpoint/2010/main" val="4264571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58827" y="5956416"/>
            <a:ext cx="1734542" cy="7315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5805"/>
            <a:ext cx="1953437" cy="55821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643" y="60960"/>
            <a:ext cx="1306267" cy="13062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21565" y="627017"/>
            <a:ext cx="900453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dirty="0" err="1" smtClean="0"/>
              <a:t>Current</a:t>
            </a:r>
            <a:r>
              <a:rPr lang="da-DK" sz="3200" dirty="0" smtClean="0"/>
              <a:t> </a:t>
            </a:r>
            <a:r>
              <a:rPr lang="da-DK" sz="3200" dirty="0" err="1" smtClean="0"/>
              <a:t>initiatives</a:t>
            </a:r>
            <a:r>
              <a:rPr lang="da-DK" sz="3200" dirty="0" smtClean="0"/>
              <a:t> to </a:t>
            </a:r>
            <a:r>
              <a:rPr lang="da-DK" sz="3200" dirty="0" err="1" smtClean="0"/>
              <a:t>identify</a:t>
            </a:r>
            <a:r>
              <a:rPr lang="da-DK" sz="3200" dirty="0" smtClean="0"/>
              <a:t> </a:t>
            </a:r>
            <a:r>
              <a:rPr lang="da-DK" sz="3200" dirty="0" err="1" smtClean="0"/>
              <a:t>essential</a:t>
            </a:r>
            <a:r>
              <a:rPr lang="da-DK" sz="3200" dirty="0" smtClean="0"/>
              <a:t> variables</a:t>
            </a:r>
            <a:endParaRPr lang="da-DK" dirty="0"/>
          </a:p>
          <a:p>
            <a:endParaRPr lang="en-GB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6159708"/>
              </p:ext>
            </p:extLst>
          </p:nvPr>
        </p:nvGraphicFramePr>
        <p:xfrm>
          <a:off x="2627813" y="2527662"/>
          <a:ext cx="7169331" cy="3352800"/>
        </p:xfrm>
        <a:graphic>
          <a:graphicData uri="http://schemas.openxmlformats.org/drawingml/2006/table">
            <a:tbl>
              <a:tblPr/>
              <a:tblGrid>
                <a:gridCol w="2754085">
                  <a:extLst>
                    <a:ext uri="{9D8B030D-6E8A-4147-A177-3AD203B41FA5}">
                      <a16:colId xmlns:a16="http://schemas.microsoft.com/office/drawing/2014/main" val="3538220352"/>
                    </a:ext>
                  </a:extLst>
                </a:gridCol>
                <a:gridCol w="4415246">
                  <a:extLst>
                    <a:ext uri="{9D8B030D-6E8A-4147-A177-3AD203B41FA5}">
                      <a16:colId xmlns:a16="http://schemas.microsoft.com/office/drawing/2014/main" val="468542895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r>
                        <a:rPr lang="en-GB" b="1">
                          <a:effectLst/>
                        </a:rPr>
                        <a:t>ECV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b="1">
                          <a:effectLst/>
                        </a:rPr>
                        <a:t>Products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2693940"/>
                  </a:ext>
                </a:extLst>
              </a:tr>
              <a:tr h="167640">
                <a:tc gridSpan="2">
                  <a:txBody>
                    <a:bodyPr/>
                    <a:lstStyle/>
                    <a:p>
                      <a:r>
                        <a:rPr lang="en-GB" b="1" dirty="0" smtClean="0">
                          <a:effectLst/>
                        </a:rPr>
                        <a:t>Surface variables </a:t>
                      </a:r>
                      <a:r>
                        <a:rPr lang="en-GB" b="0" dirty="0" smtClean="0">
                          <a:effectLst/>
                        </a:rPr>
                        <a:t>(others related to upper atmosphere exists)</a:t>
                      </a:r>
                      <a:endParaRPr lang="en-GB" b="0" dirty="0">
                        <a:effectLst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5926593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r>
                        <a:rPr lang="en-GB">
                          <a:effectLst/>
                        </a:rPr>
                        <a:t>Precipitation 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>
                          <a:effectLst/>
                        </a:rPr>
                        <a:t>Estimates of liquid and solid precipitation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191606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dirty="0" smtClean="0">
                          <a:effectLst/>
                        </a:rPr>
                        <a:t>Air Pressure </a:t>
                      </a:r>
                      <a:r>
                        <a:rPr lang="en-GB" dirty="0">
                          <a:effectLst/>
                        </a:rPr>
                        <a:t>(surface)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effectLst/>
                        </a:rPr>
                        <a:t>Air pressure</a:t>
                      </a:r>
                      <a:endParaRPr lang="en-GB" dirty="0">
                        <a:effectLst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128092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dirty="0">
                          <a:effectLst/>
                        </a:rPr>
                        <a:t>Surface Radiation Budget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effectLst/>
                        </a:rPr>
                        <a:t>Surface ERB longwave; Surface ERB shortwave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183527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dirty="0">
                          <a:effectLst/>
                        </a:rPr>
                        <a:t>Surface Wind Speed and </a:t>
                      </a:r>
                      <a:r>
                        <a:rPr lang="en-GB" dirty="0" smtClean="0">
                          <a:effectLst/>
                        </a:rPr>
                        <a:t>Direction</a:t>
                      </a:r>
                      <a:endParaRPr lang="en-GB" dirty="0">
                        <a:effectLst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effectLst/>
                        </a:rPr>
                        <a:t>Surface wind speed and direction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038037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dirty="0" smtClean="0">
                          <a:effectLst/>
                        </a:rPr>
                        <a:t>Air Temperature </a:t>
                      </a:r>
                      <a:r>
                        <a:rPr lang="en-GB" dirty="0">
                          <a:effectLst/>
                        </a:rPr>
                        <a:t>(near surface)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effectLst/>
                        </a:rPr>
                        <a:t>Air Temperature</a:t>
                      </a:r>
                      <a:r>
                        <a:rPr lang="en-GB" dirty="0">
                          <a:effectLst/>
                        </a:rPr>
                        <a:t> 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010051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dirty="0" smtClean="0">
                          <a:effectLst/>
                        </a:rPr>
                        <a:t>Air</a:t>
                      </a:r>
                      <a:r>
                        <a:rPr lang="en-GB" baseline="0" dirty="0" smtClean="0">
                          <a:effectLst/>
                        </a:rPr>
                        <a:t> Humidity</a:t>
                      </a:r>
                      <a:r>
                        <a:rPr lang="en-GB" dirty="0" smtClean="0">
                          <a:effectLst/>
                        </a:rPr>
                        <a:t> </a:t>
                      </a:r>
                      <a:r>
                        <a:rPr lang="en-GB" dirty="0">
                          <a:effectLst/>
                        </a:rPr>
                        <a:t>(surface)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effectLst/>
                        </a:rPr>
                        <a:t>Air</a:t>
                      </a:r>
                      <a:r>
                        <a:rPr lang="en-GB" baseline="0" dirty="0" smtClean="0">
                          <a:effectLst/>
                        </a:rPr>
                        <a:t> Humidity</a:t>
                      </a:r>
                      <a:endParaRPr lang="en-GB" dirty="0">
                        <a:effectLst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9465899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2476092" y="1367227"/>
            <a:ext cx="7321051" cy="830997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pPr algn="ctr"/>
            <a:r>
              <a:rPr lang="da-DK" sz="3600" dirty="0" smtClean="0"/>
              <a:t>WMO – </a:t>
            </a:r>
            <a:r>
              <a:rPr lang="da-DK" sz="3600" dirty="0" err="1" smtClean="0"/>
              <a:t>essential</a:t>
            </a:r>
            <a:r>
              <a:rPr lang="da-DK" sz="3600" dirty="0" smtClean="0"/>
              <a:t> </a:t>
            </a:r>
            <a:r>
              <a:rPr lang="da-DK" sz="3600" dirty="0" err="1" smtClean="0"/>
              <a:t>climate</a:t>
            </a:r>
            <a:r>
              <a:rPr lang="da-DK" sz="3600" dirty="0" smtClean="0"/>
              <a:t> variables </a:t>
            </a:r>
            <a:endParaRPr lang="da-DK" sz="3600" dirty="0"/>
          </a:p>
          <a:p>
            <a:pPr algn="ctr"/>
            <a:r>
              <a:rPr lang="da-DK" sz="1200" dirty="0"/>
              <a:t>- </a:t>
            </a:r>
            <a:r>
              <a:rPr lang="da-DK" sz="1200" dirty="0">
                <a:hlinkClick r:id="rId6"/>
              </a:rPr>
              <a:t>https://public.wmo.int/en/programmes/global-climate-observing-system/essential-climate-variables</a:t>
            </a:r>
            <a:endParaRPr lang="da-DK" sz="1200" dirty="0"/>
          </a:p>
        </p:txBody>
      </p:sp>
    </p:spTree>
    <p:extLst>
      <p:ext uri="{BB962C8B-B14F-4D97-AF65-F5344CB8AC3E}">
        <p14:creationId xmlns:p14="http://schemas.microsoft.com/office/powerpoint/2010/main" val="183417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7705"/>
            <a:ext cx="1973769" cy="56402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58827" y="5956416"/>
            <a:ext cx="1734542" cy="73151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643" y="60960"/>
            <a:ext cx="1306267" cy="13062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60605" y="60960"/>
            <a:ext cx="900453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dirty="0" err="1" smtClean="0"/>
              <a:t>Current</a:t>
            </a:r>
            <a:r>
              <a:rPr lang="da-DK" sz="3200" dirty="0" smtClean="0"/>
              <a:t> </a:t>
            </a:r>
            <a:r>
              <a:rPr lang="da-DK" sz="3200" dirty="0" err="1" smtClean="0"/>
              <a:t>initiatives</a:t>
            </a:r>
            <a:r>
              <a:rPr lang="da-DK" sz="3200" dirty="0" smtClean="0"/>
              <a:t> to </a:t>
            </a:r>
            <a:r>
              <a:rPr lang="da-DK" sz="3200" dirty="0" err="1" smtClean="0"/>
              <a:t>identify</a:t>
            </a:r>
            <a:r>
              <a:rPr lang="da-DK" sz="3200" dirty="0" smtClean="0"/>
              <a:t> </a:t>
            </a:r>
            <a:r>
              <a:rPr lang="da-DK" sz="3200" dirty="0" err="1" smtClean="0"/>
              <a:t>essential</a:t>
            </a:r>
            <a:r>
              <a:rPr lang="da-DK" sz="3200" dirty="0" smtClean="0"/>
              <a:t> variables</a:t>
            </a:r>
          </a:p>
          <a:p>
            <a:endParaRPr lang="da-DK" sz="3200" dirty="0"/>
          </a:p>
          <a:p>
            <a:endParaRPr lang="da-DK" dirty="0"/>
          </a:p>
          <a:p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2060605" y="876568"/>
            <a:ext cx="859536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/>
              <a:t>	</a:t>
            </a:r>
            <a:r>
              <a:rPr lang="en-GB" sz="1600" dirty="0" smtClean="0"/>
              <a:t>		</a:t>
            </a:r>
            <a:r>
              <a:rPr lang="en-GB" sz="2400" b="1" dirty="0" smtClean="0"/>
              <a:t>Category</a:t>
            </a:r>
            <a:r>
              <a:rPr lang="en-GB" sz="2400" b="1" dirty="0"/>
              <a:t>	</a:t>
            </a:r>
            <a:r>
              <a:rPr lang="en-GB" sz="2400" b="1" dirty="0" smtClean="0"/>
              <a:t>			Parameter</a:t>
            </a:r>
            <a:endParaRPr lang="en-GB" sz="2400" b="1" dirty="0"/>
          </a:p>
          <a:p>
            <a:r>
              <a:rPr lang="en-GB" sz="1600" dirty="0"/>
              <a:t>Climate	</a:t>
            </a:r>
            <a:r>
              <a:rPr lang="en-GB" sz="1600" dirty="0" smtClean="0"/>
              <a:t>	Meteorology</a:t>
            </a:r>
            <a:r>
              <a:rPr lang="en-GB" sz="1600" dirty="0"/>
              <a:t>	</a:t>
            </a:r>
            <a:r>
              <a:rPr lang="en-GB" sz="1600" dirty="0" smtClean="0"/>
              <a:t>			Air </a:t>
            </a:r>
            <a:r>
              <a:rPr lang="en-GB" sz="1600" dirty="0"/>
              <a:t>temperature</a:t>
            </a:r>
          </a:p>
          <a:p>
            <a:r>
              <a:rPr lang="en-GB" sz="1600" dirty="0"/>
              <a:t>Climate	</a:t>
            </a:r>
            <a:r>
              <a:rPr lang="en-GB" sz="1600" dirty="0" smtClean="0"/>
              <a:t>	Meteorology</a:t>
            </a:r>
            <a:r>
              <a:rPr lang="en-GB" sz="1600" dirty="0"/>
              <a:t>	</a:t>
            </a:r>
            <a:r>
              <a:rPr lang="en-GB" sz="1600" dirty="0" smtClean="0"/>
              <a:t>			Air </a:t>
            </a:r>
            <a:r>
              <a:rPr lang="en-GB" sz="1600" dirty="0"/>
              <a:t>humidity</a:t>
            </a:r>
          </a:p>
          <a:p>
            <a:r>
              <a:rPr lang="en-GB" sz="1600" dirty="0"/>
              <a:t>Climate	</a:t>
            </a:r>
            <a:r>
              <a:rPr lang="en-GB" sz="1600" dirty="0" smtClean="0"/>
              <a:t>	Meteorology</a:t>
            </a:r>
            <a:r>
              <a:rPr lang="en-GB" sz="1600" dirty="0"/>
              <a:t>	</a:t>
            </a:r>
            <a:r>
              <a:rPr lang="en-GB" sz="1600" dirty="0" smtClean="0"/>
              <a:t>			Air </a:t>
            </a:r>
            <a:r>
              <a:rPr lang="en-GB" sz="1600" dirty="0"/>
              <a:t>pressure</a:t>
            </a:r>
          </a:p>
          <a:p>
            <a:r>
              <a:rPr lang="en-GB" sz="1600" dirty="0"/>
              <a:t>Climate	</a:t>
            </a:r>
            <a:r>
              <a:rPr lang="en-GB" sz="1600" dirty="0" smtClean="0"/>
              <a:t>	Meteorology</a:t>
            </a:r>
            <a:r>
              <a:rPr lang="en-GB" sz="1600" dirty="0"/>
              <a:t>	</a:t>
            </a:r>
            <a:r>
              <a:rPr lang="en-GB" sz="1600" dirty="0" smtClean="0"/>
              <a:t>			Wind </a:t>
            </a:r>
            <a:r>
              <a:rPr lang="en-GB" sz="1600" dirty="0"/>
              <a:t>velocity</a:t>
            </a:r>
          </a:p>
          <a:p>
            <a:r>
              <a:rPr lang="en-GB" sz="1600" dirty="0"/>
              <a:t>Climate	</a:t>
            </a:r>
            <a:r>
              <a:rPr lang="en-GB" sz="1600" dirty="0" smtClean="0"/>
              <a:t>	Meteorology</a:t>
            </a:r>
            <a:r>
              <a:rPr lang="en-GB" sz="1600" dirty="0"/>
              <a:t>	</a:t>
            </a:r>
            <a:r>
              <a:rPr lang="en-GB" sz="1600" dirty="0" smtClean="0"/>
              <a:t>			Wind </a:t>
            </a:r>
            <a:r>
              <a:rPr lang="en-GB" sz="1600" dirty="0"/>
              <a:t>direction</a:t>
            </a:r>
          </a:p>
          <a:p>
            <a:r>
              <a:rPr lang="en-GB" sz="1600" dirty="0"/>
              <a:t>Climate	</a:t>
            </a:r>
            <a:r>
              <a:rPr lang="en-GB" sz="1600" dirty="0" smtClean="0"/>
              <a:t>	Meteorology</a:t>
            </a:r>
            <a:r>
              <a:rPr lang="en-GB" sz="1600" dirty="0"/>
              <a:t>	</a:t>
            </a:r>
            <a:r>
              <a:rPr lang="en-GB" sz="1600" dirty="0" smtClean="0"/>
              <a:t>			Precipitation</a:t>
            </a:r>
            <a:endParaRPr lang="en-GB" sz="1600" dirty="0"/>
          </a:p>
          <a:p>
            <a:r>
              <a:rPr lang="en-GB" sz="1600" dirty="0"/>
              <a:t>Climate	</a:t>
            </a:r>
            <a:r>
              <a:rPr lang="en-GB" sz="1600" dirty="0" smtClean="0"/>
              <a:t>	Energy </a:t>
            </a:r>
            <a:r>
              <a:rPr lang="en-GB" sz="1600" dirty="0"/>
              <a:t>balance and radiation	Short Wave incoming</a:t>
            </a:r>
          </a:p>
          <a:p>
            <a:r>
              <a:rPr lang="en-GB" sz="1600" dirty="0"/>
              <a:t>Climate	</a:t>
            </a:r>
            <a:r>
              <a:rPr lang="en-GB" sz="1600" dirty="0" smtClean="0"/>
              <a:t>	Energy </a:t>
            </a:r>
            <a:r>
              <a:rPr lang="en-GB" sz="1600" dirty="0"/>
              <a:t>balance and radiation	Short wave outgoing</a:t>
            </a:r>
          </a:p>
          <a:p>
            <a:r>
              <a:rPr lang="en-GB" sz="1600" dirty="0"/>
              <a:t>Climate	</a:t>
            </a:r>
            <a:r>
              <a:rPr lang="en-GB" sz="1600" dirty="0" smtClean="0"/>
              <a:t>	Energy </a:t>
            </a:r>
            <a:r>
              <a:rPr lang="en-GB" sz="1600" dirty="0"/>
              <a:t>balance and radiation	Long wave incoming</a:t>
            </a:r>
          </a:p>
          <a:p>
            <a:r>
              <a:rPr lang="en-GB" sz="1600" dirty="0"/>
              <a:t>Climate	</a:t>
            </a:r>
            <a:r>
              <a:rPr lang="en-GB" sz="1600" dirty="0" smtClean="0"/>
              <a:t>	Energy </a:t>
            </a:r>
            <a:r>
              <a:rPr lang="en-GB" sz="1600" dirty="0"/>
              <a:t>balance and radiation	Long wave outgoing</a:t>
            </a:r>
          </a:p>
          <a:p>
            <a:r>
              <a:rPr lang="en-GB" sz="1600" dirty="0"/>
              <a:t>Climate	</a:t>
            </a:r>
            <a:r>
              <a:rPr lang="en-GB" sz="1600" dirty="0" smtClean="0"/>
              <a:t>	Energy </a:t>
            </a:r>
            <a:r>
              <a:rPr lang="en-GB" sz="1600" dirty="0"/>
              <a:t>balance and radiation	Net radiation</a:t>
            </a:r>
          </a:p>
          <a:p>
            <a:r>
              <a:rPr lang="en-GB" sz="1600" dirty="0"/>
              <a:t>Climate	</a:t>
            </a:r>
            <a:r>
              <a:rPr lang="en-GB" sz="1600" dirty="0" smtClean="0"/>
              <a:t>	Energy </a:t>
            </a:r>
            <a:r>
              <a:rPr lang="en-GB" sz="1600" dirty="0"/>
              <a:t>balance and radiation	UV-B</a:t>
            </a:r>
          </a:p>
          <a:p>
            <a:r>
              <a:rPr lang="en-GB" sz="1600" dirty="0"/>
              <a:t>Climate	</a:t>
            </a:r>
            <a:r>
              <a:rPr lang="en-GB" sz="1600" dirty="0" smtClean="0"/>
              <a:t>	Energy </a:t>
            </a:r>
            <a:r>
              <a:rPr lang="en-GB" sz="1600" dirty="0"/>
              <a:t>balance and radiation	Sensible heat flux</a:t>
            </a:r>
          </a:p>
          <a:p>
            <a:r>
              <a:rPr lang="en-GB" sz="1600" dirty="0"/>
              <a:t>Climate	</a:t>
            </a:r>
            <a:r>
              <a:rPr lang="en-GB" sz="1600" dirty="0" smtClean="0"/>
              <a:t>	Energy </a:t>
            </a:r>
            <a:r>
              <a:rPr lang="en-GB" sz="1600" dirty="0"/>
              <a:t>balance and radiation	Latent heat flux</a:t>
            </a:r>
          </a:p>
          <a:p>
            <a:r>
              <a:rPr lang="en-GB" sz="1600" dirty="0"/>
              <a:t>Climate	</a:t>
            </a:r>
            <a:r>
              <a:rPr lang="en-GB" sz="1600" dirty="0" smtClean="0"/>
              <a:t>	Energy </a:t>
            </a:r>
            <a:r>
              <a:rPr lang="en-GB" sz="1600" dirty="0"/>
              <a:t>balance and radiation	Soil Heat flux</a:t>
            </a:r>
          </a:p>
          <a:p>
            <a:r>
              <a:rPr lang="en-GB" sz="1600" dirty="0"/>
              <a:t>Cryosphere	Sub surface characteristics	</a:t>
            </a:r>
            <a:r>
              <a:rPr lang="en-GB" sz="1600" dirty="0" smtClean="0"/>
              <a:t>	Ground </a:t>
            </a:r>
            <a:r>
              <a:rPr lang="en-GB" sz="1600" dirty="0"/>
              <a:t>surface temperature</a:t>
            </a:r>
          </a:p>
          <a:p>
            <a:r>
              <a:rPr lang="en-GB" sz="1600" dirty="0"/>
              <a:t>Cryosphere	Sub surface characteristics	</a:t>
            </a:r>
            <a:r>
              <a:rPr lang="en-GB" sz="1600" dirty="0" smtClean="0"/>
              <a:t>	Soil </a:t>
            </a:r>
            <a:r>
              <a:rPr lang="en-GB" sz="1600" dirty="0"/>
              <a:t>temperature</a:t>
            </a:r>
          </a:p>
          <a:p>
            <a:r>
              <a:rPr lang="en-GB" sz="1600" dirty="0"/>
              <a:t>Cryosphere	Sub surface characteristics	</a:t>
            </a:r>
            <a:r>
              <a:rPr lang="en-GB" sz="1600" dirty="0" smtClean="0"/>
              <a:t>	Active </a:t>
            </a:r>
            <a:r>
              <a:rPr lang="en-GB" sz="1600" dirty="0"/>
              <a:t>layer depth</a:t>
            </a:r>
          </a:p>
          <a:p>
            <a:r>
              <a:rPr lang="en-GB" sz="1600" dirty="0"/>
              <a:t>Cryosphere	Sub surface characteristics	</a:t>
            </a:r>
            <a:r>
              <a:rPr lang="en-GB" sz="1600" dirty="0" smtClean="0"/>
              <a:t>	Permafrost </a:t>
            </a:r>
            <a:r>
              <a:rPr lang="en-GB" sz="1600" dirty="0"/>
              <a:t>temperature</a:t>
            </a:r>
          </a:p>
          <a:p>
            <a:r>
              <a:rPr lang="en-GB" sz="1600" dirty="0"/>
              <a:t>Cryosphere	Snow characteristics	</a:t>
            </a:r>
            <a:r>
              <a:rPr lang="en-GB" sz="1600" dirty="0" smtClean="0"/>
              <a:t>		Snow </a:t>
            </a:r>
            <a:r>
              <a:rPr lang="en-GB" sz="1600" dirty="0"/>
              <a:t>depth</a:t>
            </a:r>
          </a:p>
          <a:p>
            <a:r>
              <a:rPr lang="en-GB" sz="1600" dirty="0"/>
              <a:t>Cryosphere	Snow characteristics	</a:t>
            </a:r>
            <a:r>
              <a:rPr lang="en-GB" sz="1600" dirty="0" smtClean="0"/>
              <a:t>		Snow </a:t>
            </a:r>
            <a:r>
              <a:rPr lang="en-GB" sz="1600" dirty="0"/>
              <a:t>density</a:t>
            </a:r>
          </a:p>
          <a:p>
            <a:r>
              <a:rPr lang="en-GB" sz="1600" dirty="0"/>
              <a:t>Cryosphere	Snow characteristics	</a:t>
            </a:r>
            <a:r>
              <a:rPr lang="en-GB" sz="1600" dirty="0" smtClean="0"/>
              <a:t>		Snow </a:t>
            </a:r>
            <a:r>
              <a:rPr lang="en-GB" sz="1600" dirty="0"/>
              <a:t>temperature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422674" y="1889760"/>
            <a:ext cx="2769326" cy="2185214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da-DK" sz="3200" dirty="0" smtClean="0"/>
              <a:t>Arctic Passion</a:t>
            </a:r>
          </a:p>
          <a:p>
            <a:pPr algn="ctr"/>
            <a:r>
              <a:rPr lang="da-DK" sz="2400" dirty="0" err="1" smtClean="0"/>
              <a:t>Prioritising</a:t>
            </a:r>
            <a:r>
              <a:rPr lang="da-DK" sz="2400" dirty="0" smtClean="0"/>
              <a:t> </a:t>
            </a:r>
            <a:r>
              <a:rPr lang="da-DK" sz="2400" dirty="0" smtClean="0"/>
              <a:t>of </a:t>
            </a:r>
            <a:r>
              <a:rPr lang="da-DK" sz="3200" dirty="0" smtClean="0"/>
              <a:t>AMAP</a:t>
            </a:r>
            <a:r>
              <a:rPr lang="da-DK" sz="2400" dirty="0" smtClean="0"/>
              <a:t> </a:t>
            </a:r>
            <a:r>
              <a:rPr lang="da-DK" sz="2400" dirty="0" err="1"/>
              <a:t>E</a:t>
            </a:r>
            <a:r>
              <a:rPr lang="da-DK" sz="2400" dirty="0" err="1" smtClean="0"/>
              <a:t>ssential</a:t>
            </a:r>
            <a:r>
              <a:rPr lang="da-DK" sz="2400" dirty="0" smtClean="0"/>
              <a:t> </a:t>
            </a:r>
            <a:r>
              <a:rPr lang="da-DK" sz="2400" dirty="0" err="1" smtClean="0"/>
              <a:t>Climate</a:t>
            </a:r>
            <a:r>
              <a:rPr lang="da-DK" sz="2400" dirty="0" smtClean="0"/>
              <a:t> Variables </a:t>
            </a:r>
          </a:p>
          <a:p>
            <a:pPr algn="ctr"/>
            <a:r>
              <a:rPr lang="da-DK" sz="2400" dirty="0" smtClean="0"/>
              <a:t>(c. 100)</a:t>
            </a:r>
            <a:endParaRPr lang="en-GB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9422674" y="4406537"/>
            <a:ext cx="2769326" cy="830997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da-DK" sz="2400" dirty="0" smtClean="0"/>
              <a:t>To </a:t>
            </a:r>
            <a:r>
              <a:rPr lang="da-DK" sz="2400" dirty="0" err="1" smtClean="0"/>
              <a:t>be</a:t>
            </a:r>
            <a:r>
              <a:rPr lang="da-DK" sz="2400" dirty="0" smtClean="0"/>
              <a:t> </a:t>
            </a:r>
            <a:r>
              <a:rPr lang="da-DK" sz="2400" dirty="0" err="1" smtClean="0"/>
              <a:t>implemented</a:t>
            </a:r>
            <a:r>
              <a:rPr lang="da-DK" sz="2400" dirty="0" smtClean="0"/>
              <a:t> </a:t>
            </a:r>
          </a:p>
          <a:p>
            <a:r>
              <a:rPr lang="da-DK" sz="2400" dirty="0" smtClean="0"/>
              <a:t>at 10 INPA stations</a:t>
            </a:r>
            <a:endParaRPr lang="en-GB" sz="2400" dirty="0"/>
          </a:p>
        </p:txBody>
      </p:sp>
      <p:sp>
        <p:nvSpPr>
          <p:cNvPr id="10" name="TextBox 9"/>
          <p:cNvSpPr txBox="1"/>
          <p:nvPr/>
        </p:nvSpPr>
        <p:spPr>
          <a:xfrm rot="20394509">
            <a:off x="1701554" y="798191"/>
            <a:ext cx="1306286" cy="523220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da-DK" sz="2800" dirty="0" smtClean="0"/>
              <a:t>DRAFT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313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94723" y="6257500"/>
            <a:ext cx="34361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https://dataportal.eu-interact.org/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13042" r="1540" b="4627"/>
          <a:stretch/>
        </p:blipFill>
        <p:spPr>
          <a:xfrm>
            <a:off x="1698172" y="1911923"/>
            <a:ext cx="8813074" cy="41452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48595" y="278674"/>
            <a:ext cx="577378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800" dirty="0" smtClean="0"/>
              <a:t>INTERACT Data Portal</a:t>
            </a:r>
          </a:p>
          <a:p>
            <a:r>
              <a:rPr lang="da-DK" sz="2000" dirty="0" smtClean="0"/>
              <a:t>- </a:t>
            </a:r>
            <a:r>
              <a:rPr lang="da-DK" sz="2000" dirty="0" err="1" smtClean="0"/>
              <a:t>Searches</a:t>
            </a:r>
            <a:r>
              <a:rPr lang="da-DK" sz="2000" dirty="0" smtClean="0"/>
              <a:t> for data sets </a:t>
            </a:r>
            <a:r>
              <a:rPr lang="da-DK" sz="2000" dirty="0" err="1" smtClean="0"/>
              <a:t>across</a:t>
            </a:r>
            <a:r>
              <a:rPr lang="da-DK" sz="2000" dirty="0" smtClean="0"/>
              <a:t> station </a:t>
            </a:r>
            <a:r>
              <a:rPr lang="da-DK" sz="2000" dirty="0" err="1" smtClean="0"/>
              <a:t>repositories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34858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58827" y="5956416"/>
            <a:ext cx="1734542" cy="7315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215" y="1154231"/>
            <a:ext cx="1995981" cy="570376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643" y="60960"/>
            <a:ext cx="1306267" cy="13062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69778" y="1859415"/>
            <a:ext cx="865632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dirty="0" smtClean="0"/>
              <a:t>Any </a:t>
            </a:r>
            <a:r>
              <a:rPr lang="da-DK" sz="3200" dirty="0" err="1" smtClean="0"/>
              <a:t>recommendations</a:t>
            </a:r>
            <a:r>
              <a:rPr lang="da-DK" sz="3200" dirty="0" smtClean="0"/>
              <a:t> in relation to the </a:t>
            </a:r>
            <a:r>
              <a:rPr lang="da-DK" sz="3200" dirty="0" err="1" smtClean="0"/>
              <a:t>selection</a:t>
            </a:r>
            <a:r>
              <a:rPr lang="da-DK" sz="3200" dirty="0" smtClean="0"/>
              <a:t> of </a:t>
            </a:r>
            <a:r>
              <a:rPr lang="da-DK" sz="3200" dirty="0" err="1" smtClean="0"/>
              <a:t>climate</a:t>
            </a:r>
            <a:r>
              <a:rPr lang="da-DK" sz="3200" dirty="0" smtClean="0"/>
              <a:t> variables</a:t>
            </a:r>
            <a:r>
              <a:rPr lang="da-DK" sz="3200" dirty="0" smtClean="0"/>
              <a:t>?</a:t>
            </a:r>
            <a:endParaRPr lang="da-DK" sz="3200" dirty="0" smtClean="0"/>
          </a:p>
          <a:p>
            <a:endParaRPr lang="da-DK" sz="3200" dirty="0"/>
          </a:p>
          <a:p>
            <a:r>
              <a:rPr lang="da-DK" sz="3200" dirty="0" smtClean="0"/>
              <a:t>How </a:t>
            </a:r>
            <a:r>
              <a:rPr lang="da-DK" sz="3200" dirty="0" err="1" smtClean="0"/>
              <a:t>can</a:t>
            </a:r>
            <a:r>
              <a:rPr lang="da-DK" sz="3200" dirty="0" smtClean="0"/>
              <a:t> </a:t>
            </a:r>
            <a:r>
              <a:rPr lang="da-DK" sz="3200" dirty="0" err="1" smtClean="0"/>
              <a:t>we</a:t>
            </a:r>
            <a:r>
              <a:rPr lang="da-DK" sz="3200" dirty="0" smtClean="0"/>
              <a:t> </a:t>
            </a:r>
            <a:r>
              <a:rPr lang="da-DK" sz="3200" dirty="0" err="1" smtClean="0"/>
              <a:t>get</a:t>
            </a:r>
            <a:r>
              <a:rPr lang="da-DK" sz="3200" dirty="0" smtClean="0"/>
              <a:t> data from stations?</a:t>
            </a:r>
          </a:p>
          <a:p>
            <a:pPr marL="285750" indent="-285750">
              <a:buFontTx/>
              <a:buChar char="-"/>
            </a:pPr>
            <a:r>
              <a:rPr lang="da-DK" sz="2400" dirty="0" err="1" smtClean="0"/>
              <a:t>Capture</a:t>
            </a:r>
            <a:r>
              <a:rPr lang="da-DK" sz="2400" dirty="0" smtClean="0"/>
              <a:t> live </a:t>
            </a:r>
            <a:r>
              <a:rPr lang="da-DK" sz="2400" dirty="0" err="1" smtClean="0"/>
              <a:t>streaming</a:t>
            </a:r>
            <a:r>
              <a:rPr lang="da-DK" sz="2400" dirty="0" smtClean="0"/>
              <a:t> of </a:t>
            </a:r>
            <a:r>
              <a:rPr lang="da-DK" sz="2400" dirty="0" err="1" smtClean="0"/>
              <a:t>climate</a:t>
            </a:r>
            <a:r>
              <a:rPr lang="da-DK" sz="2400" dirty="0" smtClean="0"/>
              <a:t> data?</a:t>
            </a:r>
          </a:p>
          <a:p>
            <a:pPr marL="285750" indent="-285750">
              <a:buFontTx/>
              <a:buChar char="-"/>
            </a:pPr>
            <a:r>
              <a:rPr lang="da-DK" sz="2400" dirty="0" err="1" smtClean="0"/>
              <a:t>Automatised</a:t>
            </a:r>
            <a:r>
              <a:rPr lang="da-DK" sz="2400" dirty="0" smtClean="0"/>
              <a:t> harvesting of data from </a:t>
            </a:r>
            <a:r>
              <a:rPr lang="da-DK" sz="2400" dirty="0" err="1" smtClean="0"/>
              <a:t>repositories</a:t>
            </a:r>
            <a:r>
              <a:rPr lang="da-DK" sz="2400" dirty="0" smtClean="0"/>
              <a:t>?</a:t>
            </a:r>
          </a:p>
          <a:p>
            <a:pPr marL="285750" indent="-285750">
              <a:buFontTx/>
              <a:buChar char="-"/>
            </a:pPr>
            <a:r>
              <a:rPr lang="da-DK" sz="2400" dirty="0" err="1" smtClean="0"/>
              <a:t>Annual</a:t>
            </a:r>
            <a:r>
              <a:rPr lang="da-DK" sz="2400" dirty="0" smtClean="0"/>
              <a:t> submission by stations (</a:t>
            </a:r>
            <a:r>
              <a:rPr lang="da-DK" sz="2400" dirty="0" err="1" smtClean="0"/>
              <a:t>e.g</a:t>
            </a:r>
            <a:r>
              <a:rPr lang="da-DK" sz="2400" dirty="0" smtClean="0"/>
              <a:t>. Excel-</a:t>
            </a:r>
            <a:r>
              <a:rPr lang="da-DK" sz="2400" dirty="0" err="1" smtClean="0"/>
              <a:t>sheet</a:t>
            </a:r>
            <a:r>
              <a:rPr lang="da-DK" sz="2400" dirty="0" smtClean="0"/>
              <a:t> </a:t>
            </a:r>
            <a:r>
              <a:rPr lang="da-DK" sz="2400" dirty="0" err="1" smtClean="0"/>
              <a:t>uploaded</a:t>
            </a:r>
            <a:r>
              <a:rPr lang="da-DK" sz="2400" dirty="0" smtClean="0"/>
              <a:t> to webportal)?</a:t>
            </a:r>
          </a:p>
          <a:p>
            <a:pPr marL="285750" indent="-285750">
              <a:buFontTx/>
              <a:buChar char="-"/>
            </a:pPr>
            <a:r>
              <a:rPr lang="da-DK" sz="2400" dirty="0" err="1" smtClean="0"/>
              <a:t>Other</a:t>
            </a:r>
            <a:r>
              <a:rPr lang="da-DK" sz="2400" dirty="0" smtClean="0"/>
              <a:t> suggestions?</a:t>
            </a:r>
          </a:p>
          <a:p>
            <a:endParaRPr lang="da-DK" dirty="0"/>
          </a:p>
          <a:p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2469778" y="264033"/>
            <a:ext cx="898874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4000" b="1" dirty="0" err="1" smtClean="0"/>
              <a:t>Aim</a:t>
            </a:r>
            <a:r>
              <a:rPr lang="da-DK" sz="4000" b="1" dirty="0" smtClean="0"/>
              <a:t>:</a:t>
            </a:r>
          </a:p>
          <a:p>
            <a:r>
              <a:rPr lang="da-DK" sz="3200" dirty="0" smtClean="0"/>
              <a:t>One </a:t>
            </a:r>
            <a:r>
              <a:rPr lang="da-DK" sz="3200" dirty="0" err="1" smtClean="0"/>
              <a:t>common</a:t>
            </a:r>
            <a:r>
              <a:rPr lang="da-DK" sz="3200" dirty="0" smtClean="0"/>
              <a:t> </a:t>
            </a:r>
            <a:r>
              <a:rPr lang="da-DK" sz="3200" dirty="0" err="1" smtClean="0"/>
              <a:t>repository</a:t>
            </a:r>
            <a:r>
              <a:rPr lang="da-DK" sz="3200" dirty="0" smtClean="0"/>
              <a:t> </a:t>
            </a:r>
            <a:r>
              <a:rPr lang="da-DK" sz="3200" dirty="0"/>
              <a:t>for </a:t>
            </a:r>
            <a:r>
              <a:rPr lang="da-DK" sz="3200" dirty="0" err="1"/>
              <a:t>selcted</a:t>
            </a:r>
            <a:r>
              <a:rPr lang="da-DK" sz="3200" dirty="0"/>
              <a:t> </a:t>
            </a:r>
            <a:r>
              <a:rPr lang="da-DK" sz="3200" dirty="0" err="1"/>
              <a:t>climate</a:t>
            </a:r>
            <a:r>
              <a:rPr lang="da-DK" sz="3200" dirty="0"/>
              <a:t> variables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83788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58827" y="5956416"/>
            <a:ext cx="1734542" cy="7315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634" y="1211388"/>
            <a:ext cx="2021938" cy="57779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643" y="60960"/>
            <a:ext cx="1306267" cy="13062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23411" y="1632398"/>
            <a:ext cx="55996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6000" dirty="0" err="1" smtClean="0"/>
              <a:t>Let’s</a:t>
            </a:r>
            <a:r>
              <a:rPr lang="da-DK" sz="6000" dirty="0" smtClean="0"/>
              <a:t> INTERACT</a:t>
            </a:r>
            <a:endParaRPr lang="en-GB" sz="6000" dirty="0"/>
          </a:p>
        </p:txBody>
      </p:sp>
      <p:sp>
        <p:nvSpPr>
          <p:cNvPr id="6" name="TextBox 5"/>
          <p:cNvSpPr txBox="1"/>
          <p:nvPr/>
        </p:nvSpPr>
        <p:spPr>
          <a:xfrm>
            <a:off x="2448774" y="6409765"/>
            <a:ext cx="7950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SMF 5, 27-28 September 2022, </a:t>
            </a:r>
            <a:r>
              <a:rPr lang="da-DK" dirty="0" err="1" smtClean="0"/>
              <a:t>Sudurnes</a:t>
            </a:r>
            <a:r>
              <a:rPr lang="da-DK" dirty="0" smtClean="0"/>
              <a:t> Science and </a:t>
            </a:r>
            <a:r>
              <a:rPr lang="da-DK" dirty="0"/>
              <a:t>L</a:t>
            </a:r>
            <a:r>
              <a:rPr lang="da-DK" dirty="0" smtClean="0"/>
              <a:t>earning Centre, </a:t>
            </a:r>
            <a:r>
              <a:rPr lang="da-DK" dirty="0" err="1" smtClean="0"/>
              <a:t>Iceland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422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16369</TotalTime>
  <Words>648</Words>
  <Application>Microsoft Office PowerPoint</Application>
  <PresentationFormat>Widescreen</PresentationFormat>
  <Paragraphs>116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Celestial</vt:lpstr>
      <vt:lpstr>INTERACT SMF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Aarhus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INTERACT  Station Managers’ Forum 5</dc:title>
  <dc:creator>Elmer Topp-Jørgensen</dc:creator>
  <cp:lastModifiedBy>Elmer Topp-Jørgensen</cp:lastModifiedBy>
  <cp:revision>31</cp:revision>
  <dcterms:created xsi:type="dcterms:W3CDTF">2022-09-15T10:37:53Z</dcterms:created>
  <dcterms:modified xsi:type="dcterms:W3CDTF">2022-10-06T10:11:27Z</dcterms:modified>
</cp:coreProperties>
</file>