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315" r:id="rId3"/>
    <p:sldId id="322" r:id="rId4"/>
    <p:sldId id="323" r:id="rId5"/>
    <p:sldId id="319" r:id="rId6"/>
    <p:sldId id="320" r:id="rId7"/>
    <p:sldId id="324" r:id="rId8"/>
    <p:sldId id="325" r:id="rId9"/>
  </p:sldIdLst>
  <p:sldSz cx="9144000" cy="5143500" type="screen16x9"/>
  <p:notesSz cx="7315200" cy="96012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6CC"/>
    <a:srgbClr val="0099CC"/>
    <a:srgbClr val="0066FF"/>
    <a:srgbClr val="00337D"/>
    <a:srgbClr val="FF8181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01" autoAdjust="0"/>
  </p:normalViewPr>
  <p:slideViewPr>
    <p:cSldViewPr snapToGrid="0">
      <p:cViewPr>
        <p:scale>
          <a:sx n="56" d="100"/>
          <a:sy n="56" d="100"/>
        </p:scale>
        <p:origin x="42" y="456"/>
      </p:cViewPr>
      <p:guideLst>
        <p:guide orient="horz" pos="1620"/>
        <p:guide orient="horz" pos="2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66725-FD60-4CFE-8F6A-AA372CF4FF38}" type="datetimeFigureOut">
              <a:rPr lang="da-DK" smtClean="0"/>
              <a:t>10-03-2021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047AB-938D-4BD0-9AF7-3D198661727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5899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122A2-DA26-4CA1-AAC6-812C2B666E04}" type="datetimeFigureOut">
              <a:rPr lang="da-DK" smtClean="0"/>
              <a:t>10-03-2021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94ADB-3CB5-4D84-801E-186B8E2812D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13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ADB-3CB5-4D84-801E-186B8E2812D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95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ADB-3CB5-4D84-801E-186B8E2812D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540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ADB-3CB5-4D84-801E-186B8E2812D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272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ADB-3CB5-4D84-801E-186B8E2812D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551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ADB-3CB5-4D84-801E-186B8E2812D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973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ADB-3CB5-4D84-801E-186B8E2812D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2370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94ADB-3CB5-4D84-801E-186B8E2812D1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668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156" y="2978633"/>
            <a:ext cx="7772400" cy="1102519"/>
          </a:xfrm>
        </p:spPr>
        <p:txBody>
          <a:bodyPr/>
          <a:lstStyle>
            <a:lvl1pPr>
              <a:defRPr b="1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4617" y="4530591"/>
            <a:ext cx="4229092" cy="472927"/>
          </a:xfrm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27AD-0C50-43B1-9A56-9474DA94C4B7}" type="datetime1">
              <a:rPr lang="en-GB" smtClean="0"/>
              <a:t>10/03/2021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838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2EFD-8774-4B07-BF1D-F32FF10B1949}" type="datetime1">
              <a:rPr lang="en-GB" smtClean="0"/>
              <a:t>10/03/2021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60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459F-7825-4628-BF1E-2330B07804CC}" type="datetime1">
              <a:rPr lang="en-GB" smtClean="0"/>
              <a:t>10/03/2021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5289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156" y="2978633"/>
            <a:ext cx="7772400" cy="1102519"/>
          </a:xfrm>
        </p:spPr>
        <p:txBody>
          <a:bodyPr/>
          <a:lstStyle>
            <a:lvl1pPr>
              <a:defRPr b="1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4617" y="4530591"/>
            <a:ext cx="4229092" cy="472927"/>
          </a:xfrm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27AD-0C50-43B1-9A56-9474DA94C4B7}" type="datetime1">
              <a:rPr lang="en-GB" smtClean="0"/>
              <a:t>10/03/2021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3362003" y="216873"/>
            <a:ext cx="4229092" cy="472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Click to edit Master subtitle style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46796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003366"/>
                </a:solidFill>
              </a:defRPr>
            </a:lvl1pPr>
            <a:lvl2pPr>
              <a:defRPr sz="2400">
                <a:solidFill>
                  <a:srgbClr val="003366"/>
                </a:solidFill>
              </a:defRPr>
            </a:lvl2pPr>
            <a:lvl3pPr>
              <a:defRPr sz="2200">
                <a:solidFill>
                  <a:srgbClr val="003366"/>
                </a:solidFill>
              </a:defRPr>
            </a:lvl3pPr>
            <a:lvl4pPr>
              <a:defRPr sz="2200">
                <a:solidFill>
                  <a:srgbClr val="003366"/>
                </a:solidFill>
              </a:defRPr>
            </a:lvl4pPr>
            <a:lvl5pPr>
              <a:defRPr sz="2200">
                <a:solidFill>
                  <a:srgbClr val="0033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664-C846-40BF-8DF5-25AA27DEFB7B}" type="datetime1">
              <a:rPr lang="en-GB" smtClean="0"/>
              <a:t>10/03/2021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003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94D-F71F-44B4-90DE-516FD5D6DC68}" type="datetime1">
              <a:rPr lang="en-GB" smtClean="0"/>
              <a:t>10/03/2021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359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D376-09ED-4599-861A-47760267F2B9}" type="datetime1">
              <a:rPr lang="en-GB" smtClean="0"/>
              <a:t>10/03/2021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1905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540D-890C-46BC-B7F3-A308111061A5}" type="datetime1">
              <a:rPr lang="en-GB" smtClean="0"/>
              <a:t>10/03/2021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40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A16-899A-4CAE-8D91-6C0A004FDE6F}" type="datetime1">
              <a:rPr lang="en-GB" smtClean="0"/>
              <a:t>10/03/2021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2616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4144" y="4767263"/>
            <a:ext cx="2133600" cy="273844"/>
          </a:xfrm>
        </p:spPr>
        <p:txBody>
          <a:bodyPr/>
          <a:lstStyle/>
          <a:p>
            <a:fld id="{C8F938D2-749A-4666-951E-933E66D03D2D}" type="datetime1">
              <a:rPr lang="en-GB" smtClean="0"/>
              <a:t>10/03/2021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2133600" cy="273844"/>
          </a:xfrm>
        </p:spPr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4528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9424-A8F1-4F99-A634-ECBD50D8036B}" type="datetime1">
              <a:rPr lang="en-GB" smtClean="0"/>
              <a:t>10/03/2021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73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003366"/>
                </a:solidFill>
              </a:defRPr>
            </a:lvl1pPr>
            <a:lvl2pPr>
              <a:defRPr sz="2400">
                <a:solidFill>
                  <a:srgbClr val="003366"/>
                </a:solidFill>
              </a:defRPr>
            </a:lvl2pPr>
            <a:lvl3pPr>
              <a:defRPr sz="2200">
                <a:solidFill>
                  <a:srgbClr val="003366"/>
                </a:solidFill>
              </a:defRPr>
            </a:lvl3pPr>
            <a:lvl4pPr>
              <a:defRPr sz="2200">
                <a:solidFill>
                  <a:srgbClr val="003366"/>
                </a:solidFill>
              </a:defRPr>
            </a:lvl4pPr>
            <a:lvl5pPr>
              <a:defRPr sz="2200">
                <a:solidFill>
                  <a:srgbClr val="0033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664-C846-40BF-8DF5-25AA27DEFB7B}" type="datetime1">
              <a:rPr lang="en-GB" smtClean="0"/>
              <a:t>10/03/2021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4408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3378-581B-4C51-A70E-2FDF1A78F1FA}" type="datetime1">
              <a:rPr lang="en-GB" smtClean="0"/>
              <a:t>10/03/2021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9700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2EFD-8774-4B07-BF1D-F32FF10B1949}" type="datetime1">
              <a:rPr lang="en-GB" smtClean="0"/>
              <a:t>10/03/2021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1307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C459F-7825-4628-BF1E-2330B07804CC}" type="datetime1">
              <a:rPr lang="en-GB" smtClean="0"/>
              <a:t>10/03/2021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422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94D-F71F-44B4-90DE-516FD5D6DC68}" type="datetime1">
              <a:rPr lang="en-GB" smtClean="0"/>
              <a:t>10/03/2021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642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D376-09ED-4599-861A-47760267F2B9}" type="datetime1">
              <a:rPr lang="en-GB" smtClean="0"/>
              <a:t>10/03/2021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385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8540D-890C-46BC-B7F3-A308111061A5}" type="datetime1">
              <a:rPr lang="en-GB" smtClean="0"/>
              <a:t>10/03/2021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87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AAA16-899A-4CAE-8D91-6C0A004FDE6F}" type="datetime1">
              <a:rPr lang="en-GB" smtClean="0"/>
              <a:t>10/03/2021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46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4144" y="4767263"/>
            <a:ext cx="2133600" cy="273844"/>
          </a:xfrm>
        </p:spPr>
        <p:txBody>
          <a:bodyPr/>
          <a:lstStyle/>
          <a:p>
            <a:fld id="{C8F938D2-749A-4666-951E-933E66D03D2D}" type="datetime1">
              <a:rPr lang="en-GB" smtClean="0"/>
              <a:t>10/03/2021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2133600" cy="273844"/>
          </a:xfrm>
        </p:spPr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290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9424-A8F1-4F99-A634-ECBD50D8036B}" type="datetime1">
              <a:rPr lang="en-GB" smtClean="0"/>
              <a:t>10/03/2021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827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E3378-581B-4C51-A70E-2FDF1A78F1FA}" type="datetime1">
              <a:rPr lang="en-GB" smtClean="0"/>
              <a:t>10/03/2021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300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596" y="205978"/>
            <a:ext cx="84965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596" y="1200151"/>
            <a:ext cx="849655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460" y="48409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D82FD-541B-4DE8-AC5A-758908BC63D9}" type="datetime1">
              <a:rPr lang="en-GB" smtClean="0"/>
              <a:t>10/03/2021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09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269" y="48409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7" y="4359823"/>
            <a:ext cx="1078504" cy="45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1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596" y="205978"/>
            <a:ext cx="84965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596" y="1200151"/>
            <a:ext cx="849655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460" y="48409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D82FD-541B-4DE8-AC5A-758908BC63D9}" type="datetime1">
              <a:rPr lang="en-GB" smtClean="0"/>
              <a:t>10/03/2021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09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269" y="484090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8AB88-620A-4B87-9FED-8413B303A2B3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7" y="4359823"/>
            <a:ext cx="1078504" cy="45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4712" y="1729355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INTERACT/AMAP Seminar</a:t>
            </a:r>
            <a:br>
              <a:rPr lang="da-DK" dirty="0" smtClean="0"/>
            </a:br>
            <a:r>
              <a:rPr lang="da-DK" sz="2700" b="0" i="1" dirty="0" smtClean="0"/>
              <a:t>Arctic </a:t>
            </a:r>
            <a:r>
              <a:rPr lang="da-DK" sz="2700" b="0" i="1" dirty="0" err="1" smtClean="0"/>
              <a:t>contaminants</a:t>
            </a:r>
            <a:r>
              <a:rPr lang="da-DK" sz="2700" b="0" i="1" dirty="0" smtClean="0"/>
              <a:t> and plastic </a:t>
            </a:r>
            <a:r>
              <a:rPr lang="da-DK" sz="2700" b="0" i="1" dirty="0" err="1" smtClean="0"/>
              <a:t>monitoring</a:t>
            </a:r>
            <a:r>
              <a:rPr lang="da-DK" sz="2700" b="0" i="1" dirty="0" smtClean="0"/>
              <a:t/>
            </a:r>
            <a:br>
              <a:rPr lang="da-DK" sz="2700" b="0" i="1" dirty="0" smtClean="0"/>
            </a:br>
            <a:r>
              <a:rPr lang="da-DK" sz="2700" b="0" i="1" dirty="0" smtClean="0"/>
              <a:t>Waste handling</a:t>
            </a:r>
            <a:endParaRPr lang="da-DK" sz="2700" b="0" i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104181" y="4573321"/>
            <a:ext cx="4229092" cy="472927"/>
          </a:xfrm>
        </p:spPr>
        <p:txBody>
          <a:bodyPr>
            <a:normAutofit fontScale="85000" lnSpcReduction="10000"/>
          </a:bodyPr>
          <a:lstStyle/>
          <a:p>
            <a:r>
              <a:rPr lang="da-DK" dirty="0" smtClean="0"/>
              <a:t>INTERACT/AMAP seminar, 10 March 2021</a:t>
            </a:r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1</a:t>
            </a:fld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66" y="36765"/>
            <a:ext cx="1548256" cy="504097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054806" y="4834281"/>
            <a:ext cx="4438760" cy="472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1" dirty="0" smtClean="0"/>
              <a:t>Simon Wilson, Elmer </a:t>
            </a:r>
            <a:r>
              <a:rPr lang="en-US" sz="1200" b="0" i="1" dirty="0" smtClean="0"/>
              <a:t>Topp-Jørgensen, Marie Arndal, Morten Rasch</a:t>
            </a:r>
            <a:endParaRPr lang="da-DK" sz="1200" b="0" i="1" dirty="0"/>
          </a:p>
        </p:txBody>
      </p:sp>
    </p:spTree>
    <p:extLst>
      <p:ext uri="{BB962C8B-B14F-4D97-AF65-F5344CB8AC3E}">
        <p14:creationId xmlns:p14="http://schemas.microsoft.com/office/powerpoint/2010/main" val="427149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2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623807" y="446895"/>
            <a:ext cx="8167607" cy="3847207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Programme</a:t>
            </a:r>
          </a:p>
          <a:p>
            <a:endParaRPr lang="en-US" b="1" dirty="0" smtClean="0"/>
          </a:p>
          <a:p>
            <a:r>
              <a:rPr lang="en-US" b="1" dirty="0" smtClean="0"/>
              <a:t>17:00</a:t>
            </a:r>
            <a:r>
              <a:rPr lang="en-US" b="1" dirty="0"/>
              <a:t>:</a:t>
            </a:r>
            <a:r>
              <a:rPr lang="en-US" dirty="0"/>
              <a:t> Opening and introduction to seminar (Morten Rasch)</a:t>
            </a:r>
            <a:endParaRPr lang="da-DK" dirty="0"/>
          </a:p>
          <a:p>
            <a:endParaRPr lang="en-US" b="1" dirty="0" smtClean="0"/>
          </a:p>
          <a:p>
            <a:r>
              <a:rPr lang="en-US" b="1" dirty="0" smtClean="0"/>
              <a:t>Session on Arctic contaminants and plastic monitoring </a:t>
            </a:r>
          </a:p>
          <a:p>
            <a:r>
              <a:rPr lang="en-US" b="1" dirty="0" smtClean="0"/>
              <a:t>17:10</a:t>
            </a:r>
            <a:r>
              <a:rPr lang="en-US" b="1" dirty="0"/>
              <a:t>:</a:t>
            </a:r>
            <a:r>
              <a:rPr lang="en-US" dirty="0"/>
              <a:t> AMAP Arctic contaminant and plastic monitoring </a:t>
            </a:r>
            <a:r>
              <a:rPr lang="en-US" dirty="0" err="1"/>
              <a:t>programmes</a:t>
            </a:r>
            <a:r>
              <a:rPr lang="en-US" dirty="0"/>
              <a:t> (Simon Wilson)</a:t>
            </a:r>
            <a:endParaRPr lang="da-DK" dirty="0"/>
          </a:p>
          <a:p>
            <a:r>
              <a:rPr lang="en-US" dirty="0" smtClean="0"/>
              <a:t>            -</a:t>
            </a:r>
            <a:r>
              <a:rPr lang="en-US" dirty="0"/>
              <a:t> Short into to AMAP monitoring </a:t>
            </a:r>
            <a:r>
              <a:rPr lang="en-US" dirty="0" err="1"/>
              <a:t>programme</a:t>
            </a:r>
            <a:r>
              <a:rPr lang="en-US" dirty="0"/>
              <a:t> in general (Simon Wilson)</a:t>
            </a:r>
            <a:endParaRPr lang="da-DK" dirty="0"/>
          </a:p>
          <a:p>
            <a:r>
              <a:rPr lang="en-US" dirty="0" smtClean="0"/>
              <a:t>            -</a:t>
            </a:r>
            <a:r>
              <a:rPr lang="en-US" dirty="0"/>
              <a:t> Short introduction to ‘contaminant screening’ methods (</a:t>
            </a:r>
            <a:r>
              <a:rPr lang="en-US" dirty="0" err="1"/>
              <a:t>Katrin</a:t>
            </a:r>
            <a:r>
              <a:rPr lang="en-US" dirty="0"/>
              <a:t> </a:t>
            </a:r>
            <a:r>
              <a:rPr lang="en-US" dirty="0" err="1"/>
              <a:t>Vorkamp</a:t>
            </a:r>
            <a:r>
              <a:rPr lang="en-US" dirty="0"/>
              <a:t>)</a:t>
            </a:r>
            <a:endParaRPr lang="da-DK" dirty="0"/>
          </a:p>
          <a:p>
            <a:r>
              <a:rPr lang="en-US" dirty="0" smtClean="0"/>
              <a:t>            -</a:t>
            </a:r>
            <a:r>
              <a:rPr lang="en-US" dirty="0"/>
              <a:t> Short introduction to practical issues, guidelines and protocols (</a:t>
            </a:r>
            <a:r>
              <a:rPr lang="en-US" dirty="0" err="1"/>
              <a:t>Pernilla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dirty="0" err="1" smtClean="0"/>
              <a:t>Bohlin</a:t>
            </a:r>
            <a:r>
              <a:rPr lang="en-US" dirty="0" smtClean="0"/>
              <a:t> </a:t>
            </a:r>
            <a:r>
              <a:rPr lang="en-US" dirty="0" err="1"/>
              <a:t>Nizzetto</a:t>
            </a:r>
            <a:r>
              <a:rPr lang="en-US" dirty="0"/>
              <a:t>)</a:t>
            </a:r>
            <a:endParaRPr lang="da-DK" dirty="0"/>
          </a:p>
          <a:p>
            <a:r>
              <a:rPr lang="en-US" dirty="0" smtClean="0"/>
              <a:t>            - </a:t>
            </a:r>
            <a:r>
              <a:rPr lang="en-US" dirty="0"/>
              <a:t>Introduction to WP8 survey form (attached) and request for Station </a:t>
            </a:r>
            <a:r>
              <a:rPr lang="en-US" dirty="0" smtClean="0"/>
              <a:t>Managers</a:t>
            </a:r>
          </a:p>
          <a:p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/>
              <a:t>to complete this (Simon Wilson)</a:t>
            </a:r>
            <a:endParaRPr lang="da-DK" dirty="0"/>
          </a:p>
          <a:p>
            <a:endParaRPr lang="da-DK" b="1" dirty="0" smtClean="0"/>
          </a:p>
        </p:txBody>
      </p:sp>
    </p:spTree>
    <p:extLst>
      <p:ext uri="{BB962C8B-B14F-4D97-AF65-F5344CB8AC3E}">
        <p14:creationId xmlns:p14="http://schemas.microsoft.com/office/powerpoint/2010/main" val="209520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3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623807" y="446895"/>
            <a:ext cx="8167607" cy="3847207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Programme (continued)</a:t>
            </a:r>
          </a:p>
          <a:p>
            <a:endParaRPr lang="en-US" b="1" dirty="0" smtClean="0"/>
          </a:p>
          <a:p>
            <a:r>
              <a:rPr lang="da-DK" b="1" dirty="0" smtClean="0"/>
              <a:t>Session on Waste handling </a:t>
            </a:r>
          </a:p>
          <a:p>
            <a:r>
              <a:rPr lang="da-DK" b="1" dirty="0" smtClean="0"/>
              <a:t>18:10</a:t>
            </a:r>
            <a:r>
              <a:rPr lang="da-DK" b="1" dirty="0"/>
              <a:t>:</a:t>
            </a:r>
            <a:r>
              <a:rPr lang="da-DK" dirty="0"/>
              <a:t> Waste handling at INTERACT Stations (Elmer Topp Jørgensen) </a:t>
            </a:r>
          </a:p>
          <a:p>
            <a:r>
              <a:rPr lang="da-DK" dirty="0" smtClean="0"/>
              <a:t>            -</a:t>
            </a:r>
            <a:r>
              <a:rPr lang="da-DK" dirty="0"/>
              <a:t> Waste handling system at </a:t>
            </a:r>
            <a:r>
              <a:rPr lang="da-DK" dirty="0" err="1"/>
              <a:t>Toolik</a:t>
            </a:r>
            <a:r>
              <a:rPr lang="da-DK" dirty="0"/>
              <a:t> Field Station, Alaska (</a:t>
            </a:r>
            <a:r>
              <a:rPr lang="da-DK" dirty="0" err="1"/>
              <a:t>Donie</a:t>
            </a:r>
            <a:r>
              <a:rPr lang="da-DK" dirty="0"/>
              <a:t> </a:t>
            </a:r>
            <a:r>
              <a:rPr lang="da-DK" dirty="0" err="1"/>
              <a:t>Bret</a:t>
            </a:r>
            <a:r>
              <a:rPr lang="da-DK" dirty="0"/>
              <a:t>-Harte)</a:t>
            </a:r>
          </a:p>
          <a:p>
            <a:r>
              <a:rPr lang="en-US" dirty="0" smtClean="0"/>
              <a:t>            -</a:t>
            </a:r>
            <a:r>
              <a:rPr lang="en-US" dirty="0"/>
              <a:t> Government guidelines for waste handling at temporary field camps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              Greenland </a:t>
            </a:r>
            <a:r>
              <a:rPr lang="en-US" dirty="0"/>
              <a:t>(Janne </a:t>
            </a:r>
            <a:r>
              <a:rPr lang="en-US" dirty="0" err="1"/>
              <a:t>Fritt</a:t>
            </a:r>
            <a:r>
              <a:rPr lang="en-US" dirty="0"/>
              <a:t>-Rasmussen/Kim </a:t>
            </a:r>
            <a:r>
              <a:rPr lang="en-US" dirty="0" err="1"/>
              <a:t>Gustavson</a:t>
            </a:r>
            <a:r>
              <a:rPr lang="en-US" dirty="0"/>
              <a:t>)</a:t>
            </a:r>
            <a:endParaRPr lang="da-DK" dirty="0"/>
          </a:p>
          <a:p>
            <a:r>
              <a:rPr lang="en-US" b="1" dirty="0"/>
              <a:t>18:40:</a:t>
            </a:r>
            <a:r>
              <a:rPr lang="en-US" dirty="0"/>
              <a:t> Designing a survey on resource use and waste handling at INTERACT stations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(</a:t>
            </a:r>
            <a:r>
              <a:rPr lang="en-US" dirty="0"/>
              <a:t>Elmer Topp-Jørgensen)</a:t>
            </a:r>
            <a:endParaRPr lang="da-DK" dirty="0"/>
          </a:p>
          <a:p>
            <a:endParaRPr lang="en-US" b="1" dirty="0" smtClean="0"/>
          </a:p>
          <a:p>
            <a:r>
              <a:rPr lang="en-US" b="1" dirty="0" smtClean="0"/>
              <a:t>18:55</a:t>
            </a:r>
            <a:r>
              <a:rPr lang="en-US" b="1" dirty="0"/>
              <a:t>:</a:t>
            </a:r>
            <a:r>
              <a:rPr lang="en-US" dirty="0"/>
              <a:t> New SMF products of relevance to the topic (Morten Rasch)</a:t>
            </a:r>
            <a:endParaRPr lang="da-DK" dirty="0"/>
          </a:p>
          <a:p>
            <a:endParaRPr lang="en-US" b="1" dirty="0" smtClean="0"/>
          </a:p>
          <a:p>
            <a:r>
              <a:rPr lang="en-US" b="1" dirty="0" smtClean="0"/>
              <a:t>19:00</a:t>
            </a:r>
            <a:r>
              <a:rPr lang="en-US" b="1" dirty="0"/>
              <a:t>:</a:t>
            </a:r>
            <a:r>
              <a:rPr lang="en-US" dirty="0"/>
              <a:t> Closing of seminar (Morten Rasch</a:t>
            </a:r>
            <a:r>
              <a:rPr lang="en-US" dirty="0" smtClean="0"/>
              <a:t>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826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4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623807" y="560495"/>
            <a:ext cx="8167607" cy="2985433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Books in pipeline or recently published</a:t>
            </a:r>
          </a:p>
          <a:p>
            <a:endParaRPr lang="en-GB" sz="2000" dirty="0"/>
          </a:p>
          <a:p>
            <a:r>
              <a:rPr lang="en-GB" sz="2000" dirty="0" smtClean="0"/>
              <a:t>INTERACT Images of Arctic Science</a:t>
            </a:r>
          </a:p>
          <a:p>
            <a:r>
              <a:rPr lang="en-GB" sz="2000" dirty="0" smtClean="0"/>
              <a:t>INTERACT Science Stories II </a:t>
            </a:r>
          </a:p>
          <a:p>
            <a:r>
              <a:rPr lang="da-DK" sz="2000" dirty="0" smtClean="0"/>
              <a:t>INTERACT </a:t>
            </a:r>
            <a:r>
              <a:rPr lang="da-DK" sz="2000" dirty="0" err="1" smtClean="0"/>
              <a:t>Communication</a:t>
            </a:r>
            <a:r>
              <a:rPr lang="da-DK" sz="2000" dirty="0" smtClean="0"/>
              <a:t> </a:t>
            </a:r>
            <a:r>
              <a:rPr lang="da-DK" sz="2000" dirty="0"/>
              <a:t>and </a:t>
            </a:r>
            <a:r>
              <a:rPr lang="da-DK" sz="2000" dirty="0" smtClean="0"/>
              <a:t>Navigation Guidebook</a:t>
            </a:r>
          </a:p>
          <a:p>
            <a:r>
              <a:rPr lang="da-DK" sz="2000" dirty="0"/>
              <a:t>INTERACT </a:t>
            </a:r>
            <a:r>
              <a:rPr lang="da-DK" sz="2000" dirty="0" err="1"/>
              <a:t>Reducing</a:t>
            </a:r>
            <a:r>
              <a:rPr lang="da-DK" sz="2000" dirty="0"/>
              <a:t> the </a:t>
            </a:r>
            <a:r>
              <a:rPr lang="da-DK" sz="2000" dirty="0" err="1"/>
              <a:t>Environmental</a:t>
            </a:r>
            <a:r>
              <a:rPr lang="da-DK" sz="2000" dirty="0"/>
              <a:t> </a:t>
            </a:r>
            <a:r>
              <a:rPr lang="da-DK" sz="2000" dirty="0" err="1"/>
              <a:t>Impacts</a:t>
            </a:r>
            <a:r>
              <a:rPr lang="da-DK" sz="2000" dirty="0"/>
              <a:t> of Arctic </a:t>
            </a:r>
            <a:r>
              <a:rPr lang="da-DK" sz="2000" dirty="0" err="1"/>
              <a:t>Fieldwork</a:t>
            </a:r>
            <a:endParaRPr lang="da-DK" sz="2000" dirty="0"/>
          </a:p>
          <a:p>
            <a:pPr>
              <a:spcBef>
                <a:spcPts val="0"/>
              </a:spcBef>
            </a:pPr>
            <a:r>
              <a:rPr lang="da-DK" sz="2000" dirty="0" smtClean="0"/>
              <a:t>INTERACT </a:t>
            </a:r>
            <a:r>
              <a:rPr lang="da-DK" sz="2000" dirty="0" err="1" smtClean="0"/>
              <a:t>Reducing</a:t>
            </a:r>
            <a:r>
              <a:rPr lang="da-DK" sz="2000" dirty="0" smtClean="0"/>
              <a:t> the </a:t>
            </a:r>
            <a:r>
              <a:rPr lang="da-DK" sz="2000" dirty="0" err="1" smtClean="0"/>
              <a:t>Environmental</a:t>
            </a:r>
            <a:r>
              <a:rPr lang="da-DK" sz="2000" dirty="0" smtClean="0"/>
              <a:t> </a:t>
            </a:r>
            <a:r>
              <a:rPr lang="da-DK" sz="2000" dirty="0" err="1" smtClean="0"/>
              <a:t>Impact</a:t>
            </a:r>
            <a:r>
              <a:rPr lang="da-DK" sz="2000" dirty="0" smtClean="0"/>
              <a:t> </a:t>
            </a:r>
            <a:r>
              <a:rPr lang="da-DK" sz="2000" dirty="0"/>
              <a:t>of Arctic </a:t>
            </a:r>
            <a:r>
              <a:rPr lang="da-DK" sz="2000" dirty="0" smtClean="0"/>
              <a:t>Research </a:t>
            </a:r>
            <a:r>
              <a:rPr lang="da-DK" sz="2000" dirty="0"/>
              <a:t>S</a:t>
            </a:r>
            <a:r>
              <a:rPr lang="da-DK" sz="2000" dirty="0" smtClean="0"/>
              <a:t>tations</a:t>
            </a:r>
            <a:endParaRPr lang="da-DK" sz="2000" dirty="0"/>
          </a:p>
          <a:p>
            <a:endParaRPr lang="en-GB" sz="2000" dirty="0" smtClean="0"/>
          </a:p>
          <a:p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49" y="3101892"/>
            <a:ext cx="2292015" cy="1896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75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5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623807" y="503695"/>
            <a:ext cx="8167607" cy="347787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b="1" dirty="0"/>
              <a:t>INTERACT </a:t>
            </a:r>
            <a:r>
              <a:rPr lang="da-DK" sz="2000" b="1" dirty="0" err="1"/>
              <a:t>Reducing</a:t>
            </a:r>
            <a:r>
              <a:rPr lang="da-DK" sz="2000" b="1" dirty="0"/>
              <a:t> the </a:t>
            </a:r>
            <a:r>
              <a:rPr lang="da-DK" sz="2000" b="1" dirty="0" err="1"/>
              <a:t>Environmental</a:t>
            </a:r>
            <a:r>
              <a:rPr lang="da-DK" sz="2000" b="1" dirty="0"/>
              <a:t> </a:t>
            </a:r>
            <a:r>
              <a:rPr lang="da-DK" sz="2000" b="1" dirty="0" err="1"/>
              <a:t>Impacts</a:t>
            </a:r>
            <a:r>
              <a:rPr lang="da-DK" sz="2000" b="1" dirty="0"/>
              <a:t> of Arctic </a:t>
            </a:r>
            <a:r>
              <a:rPr lang="da-DK" sz="2000" b="1" dirty="0" err="1"/>
              <a:t>Fieldwork</a:t>
            </a:r>
            <a:endParaRPr lang="da-DK" sz="2000" b="1" dirty="0"/>
          </a:p>
          <a:p>
            <a:endParaRPr lang="en-GB" sz="2000" dirty="0" smtClean="0"/>
          </a:p>
          <a:p>
            <a:r>
              <a:rPr lang="en-GB" sz="2000" b="1" dirty="0" smtClean="0"/>
              <a:t>Content:</a:t>
            </a:r>
          </a:p>
          <a:p>
            <a:endParaRPr lang="en-GB" sz="2000" dirty="0" smtClean="0"/>
          </a:p>
          <a:p>
            <a:r>
              <a:rPr lang="en-GB" sz="2000" dirty="0" smtClean="0"/>
              <a:t>About this book</a:t>
            </a:r>
          </a:p>
          <a:p>
            <a:r>
              <a:rPr lang="en-GB" sz="2000" dirty="0" smtClean="0"/>
              <a:t>1 Planning your fieldwork</a:t>
            </a:r>
          </a:p>
          <a:p>
            <a:r>
              <a:rPr lang="en-GB" sz="2000" dirty="0" smtClean="0"/>
              <a:t>2 Transport</a:t>
            </a:r>
          </a:p>
          <a:p>
            <a:r>
              <a:rPr lang="en-GB" sz="2000" dirty="0" smtClean="0"/>
              <a:t>3 At the research station</a:t>
            </a:r>
          </a:p>
          <a:p>
            <a:r>
              <a:rPr lang="en-GB" sz="2000" dirty="0" smtClean="0"/>
              <a:t>4 In the field</a:t>
            </a:r>
          </a:p>
          <a:p>
            <a:r>
              <a:rPr lang="en-GB" sz="2000" dirty="0" smtClean="0"/>
              <a:t>5 After the fieldwork</a:t>
            </a:r>
          </a:p>
          <a:p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94" y="2004797"/>
            <a:ext cx="4071068" cy="28993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2128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6</a:t>
            </a:fld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623807" y="503695"/>
            <a:ext cx="8167607" cy="347787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b="1" dirty="0"/>
              <a:t>INTERACT </a:t>
            </a:r>
            <a:r>
              <a:rPr lang="da-DK" sz="2000" b="1" dirty="0" err="1"/>
              <a:t>Reducing</a:t>
            </a:r>
            <a:r>
              <a:rPr lang="da-DK" sz="2000" b="1" dirty="0"/>
              <a:t> the </a:t>
            </a:r>
            <a:r>
              <a:rPr lang="da-DK" sz="2000" b="1" dirty="0" err="1"/>
              <a:t>Environmental</a:t>
            </a:r>
            <a:r>
              <a:rPr lang="da-DK" sz="2000" b="1" dirty="0"/>
              <a:t> </a:t>
            </a:r>
            <a:r>
              <a:rPr lang="da-DK" sz="2000" b="1" dirty="0" err="1" smtClean="0"/>
              <a:t>Impact</a:t>
            </a:r>
            <a:r>
              <a:rPr lang="da-DK" sz="2000" b="1" dirty="0" smtClean="0"/>
              <a:t> </a:t>
            </a:r>
            <a:r>
              <a:rPr lang="da-DK" sz="2000" b="1" dirty="0"/>
              <a:t>of Arctic </a:t>
            </a:r>
            <a:r>
              <a:rPr lang="da-DK" sz="2000" b="1" dirty="0" smtClean="0"/>
              <a:t>Research Stations</a:t>
            </a:r>
            <a:endParaRPr lang="da-DK" sz="2000" b="1" dirty="0"/>
          </a:p>
          <a:p>
            <a:endParaRPr lang="en-GB" sz="2000" dirty="0" smtClean="0"/>
          </a:p>
          <a:p>
            <a:r>
              <a:rPr lang="en-GB" sz="2000" b="1" dirty="0" smtClean="0"/>
              <a:t>Content:</a:t>
            </a:r>
          </a:p>
          <a:p>
            <a:endParaRPr lang="en-GB" sz="2000" dirty="0" smtClean="0"/>
          </a:p>
          <a:p>
            <a:r>
              <a:rPr lang="en-US" sz="2000" dirty="0"/>
              <a:t>About this book</a:t>
            </a:r>
            <a:endParaRPr lang="da-DK" sz="2000" dirty="0"/>
          </a:p>
          <a:p>
            <a:r>
              <a:rPr lang="en-US" sz="2000" dirty="0"/>
              <a:t>1 </a:t>
            </a:r>
            <a:r>
              <a:rPr lang="en-GB" sz="2000" dirty="0"/>
              <a:t>Environmental management </a:t>
            </a:r>
            <a:br>
              <a:rPr lang="en-GB" sz="2000" dirty="0"/>
            </a:br>
            <a:r>
              <a:rPr lang="en-US" sz="2000" dirty="0" smtClean="0"/>
              <a:t>2 </a:t>
            </a:r>
            <a:r>
              <a:rPr lang="en-US" sz="2000" dirty="0"/>
              <a:t>Infrastructure and logistics</a:t>
            </a:r>
            <a:br>
              <a:rPr lang="en-US" sz="2000" dirty="0"/>
            </a:br>
            <a:r>
              <a:rPr lang="en-US" sz="2000" dirty="0" smtClean="0"/>
              <a:t>3 </a:t>
            </a:r>
            <a:r>
              <a:rPr lang="en-US" sz="2000" dirty="0"/>
              <a:t>Energy</a:t>
            </a:r>
            <a:br>
              <a:rPr lang="en-US" sz="2000" dirty="0"/>
            </a:br>
            <a:r>
              <a:rPr lang="en-US" sz="2000" dirty="0" smtClean="0"/>
              <a:t>4 </a:t>
            </a:r>
            <a:r>
              <a:rPr lang="en-US" sz="2000" dirty="0"/>
              <a:t>Water</a:t>
            </a:r>
            <a:br>
              <a:rPr lang="en-US" sz="2000" dirty="0"/>
            </a:br>
            <a:r>
              <a:rPr lang="en-US" sz="2000" dirty="0" smtClean="0"/>
              <a:t>5 </a:t>
            </a:r>
            <a:r>
              <a:rPr lang="en-US" sz="2000" dirty="0"/>
              <a:t>Solid waste</a:t>
            </a:r>
            <a:br>
              <a:rPr lang="en-US" sz="2000" dirty="0"/>
            </a:br>
            <a:r>
              <a:rPr lang="en-US" sz="2000" dirty="0" smtClean="0"/>
              <a:t>Appendices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82" y="1320418"/>
            <a:ext cx="2688131" cy="35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4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12156" y="2837228"/>
            <a:ext cx="7772400" cy="1102519"/>
          </a:xfrm>
        </p:spPr>
        <p:txBody>
          <a:bodyPr>
            <a:normAutofit/>
          </a:bodyPr>
          <a:lstStyle/>
          <a:p>
            <a:r>
              <a:rPr lang="da-DK" dirty="0" err="1" smtClean="0"/>
              <a:t>Let’s</a:t>
            </a:r>
            <a:r>
              <a:rPr lang="da-DK" dirty="0" smtClean="0"/>
              <a:t> INTERACT </a:t>
            </a:r>
            <a:endParaRPr lang="da-DK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8AB88-620A-4B87-9FED-8413B303A2B3}" type="slidenum">
              <a:rPr lang="da-DK" smtClean="0"/>
              <a:t>7</a:t>
            </a:fld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548256" cy="50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19513</TotalTime>
  <Words>348</Words>
  <Application>Microsoft Office PowerPoint</Application>
  <PresentationFormat>On-screen Show (16:9)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1_Office Theme</vt:lpstr>
      <vt:lpstr>INTERACT/AMAP Seminar Arctic contaminants and plastic monitoring Waste handling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INTERACT </vt:lpstr>
    </vt:vector>
  </TitlesOfParts>
  <Company>Aarhus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Topp-Jørgensen, Jan Elmer</dc:creator>
  <cp:lastModifiedBy>Morten Rasch</cp:lastModifiedBy>
  <cp:revision>145</cp:revision>
  <cp:lastPrinted>2017-01-13T09:51:05Z</cp:lastPrinted>
  <dcterms:created xsi:type="dcterms:W3CDTF">2013-09-23T14:11:09Z</dcterms:created>
  <dcterms:modified xsi:type="dcterms:W3CDTF">2021-03-10T15:14:55Z</dcterms:modified>
</cp:coreProperties>
</file>